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05613" cy="9939338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712E"/>
    <a:srgbClr val="108DCF"/>
    <a:srgbClr val="64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9366" y="72"/>
      </p:cViewPr>
      <p:guideLst>
        <p:guide orient="horz" pos="13483"/>
        <p:guide orient="horz" pos="25367"/>
        <p:guide orient="horz" pos="3323"/>
        <p:guide orient="horz" pos="1056"/>
        <p:guide orient="horz" pos="2327"/>
        <p:guide pos="6589"/>
        <p:guide pos="828"/>
        <p:guide pos="18246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400"/>
              <a:t>Mittelwerte</a:t>
            </a:r>
          </a:p>
        </c:rich>
      </c:tx>
      <c:layout>
        <c:manualLayout>
          <c:xMode val="edge"/>
          <c:yMode val="edge"/>
          <c:x val="0.36737489063867024"/>
          <c:y val="9.2592592592592587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67749270762091"/>
          <c:y val="0.15325240594925635"/>
          <c:w val="0.78503223845348957"/>
          <c:h val="0.61965660542432199"/>
        </c:manualLayout>
      </c:layout>
      <c:bar3DChart>
        <c:barDir val="col"/>
        <c:grouping val="clustered"/>
        <c:varyColors val="0"/>
        <c:ser>
          <c:idx val="0"/>
          <c:order val="0"/>
          <c:tx>
            <c:v>2017</c:v>
          </c:tx>
          <c:invertIfNegative val="0"/>
          <c:val>
            <c:numRef>
              <c:f>Tabelle1!$E$2:$E$11</c:f>
              <c:numCache>
                <c:formatCode>General</c:formatCode>
                <c:ptCount val="10"/>
                <c:pt idx="0">
                  <c:v>93</c:v>
                </c:pt>
                <c:pt idx="1">
                  <c:v>101</c:v>
                </c:pt>
                <c:pt idx="2">
                  <c:v>393</c:v>
                </c:pt>
                <c:pt idx="3">
                  <c:v>105</c:v>
                </c:pt>
                <c:pt idx="4">
                  <c:v>378</c:v>
                </c:pt>
                <c:pt idx="5">
                  <c:v>154</c:v>
                </c:pt>
                <c:pt idx="6">
                  <c:v>155</c:v>
                </c:pt>
                <c:pt idx="7">
                  <c:v>209</c:v>
                </c:pt>
                <c:pt idx="8">
                  <c:v>249</c:v>
                </c:pt>
                <c:pt idx="9">
                  <c:v>132</c:v>
                </c:pt>
              </c:numCache>
            </c:numRef>
          </c:val>
        </c:ser>
        <c:ser>
          <c:idx val="1"/>
          <c:order val="1"/>
          <c:tx>
            <c:v>2015/16</c:v>
          </c:tx>
          <c:invertIfNegative val="0"/>
          <c:val>
            <c:numRef>
              <c:f>Tabelle1!$J$2:$J$11</c:f>
              <c:numCache>
                <c:formatCode>General</c:formatCode>
                <c:ptCount val="10"/>
                <c:pt idx="0">
                  <c:v>105</c:v>
                </c:pt>
                <c:pt idx="1">
                  <c:v>141</c:v>
                </c:pt>
                <c:pt idx="2">
                  <c:v>113</c:v>
                </c:pt>
                <c:pt idx="3">
                  <c:v>175</c:v>
                </c:pt>
                <c:pt idx="4">
                  <c:v>156</c:v>
                </c:pt>
                <c:pt idx="5">
                  <c:v>86</c:v>
                </c:pt>
                <c:pt idx="6">
                  <c:v>192</c:v>
                </c:pt>
                <c:pt idx="7">
                  <c:v>156</c:v>
                </c:pt>
                <c:pt idx="8">
                  <c:v>140</c:v>
                </c:pt>
                <c:pt idx="9">
                  <c:v>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616832"/>
        <c:axId val="78627200"/>
        <c:axId val="0"/>
      </c:bar3DChart>
      <c:catAx>
        <c:axId val="78616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de-DE" sz="1200"/>
                  <a:t>Nummer Raum</a:t>
                </a:r>
              </a:p>
            </c:rich>
          </c:tx>
          <c:layout>
            <c:manualLayout>
              <c:xMode val="edge"/>
              <c:yMode val="edge"/>
              <c:x val="0.67111048758103453"/>
              <c:y val="0.87432888597258673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78627200"/>
        <c:crosses val="autoZero"/>
        <c:auto val="1"/>
        <c:lblAlgn val="ctr"/>
        <c:lblOffset val="100"/>
        <c:noMultiLvlLbl val="0"/>
      </c:catAx>
      <c:valAx>
        <c:axId val="78627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/>
                  <a:t>Radon [Bq/m</a:t>
                </a:r>
                <a:r>
                  <a:rPr lang="de-DE" sz="1200" baseline="30000"/>
                  <a:t>3</a:t>
                </a:r>
                <a:r>
                  <a:rPr lang="de-DE" sz="1200"/>
                  <a:t>]</a:t>
                </a:r>
              </a:p>
            </c:rich>
          </c:tx>
          <c:layout>
            <c:manualLayout>
              <c:xMode val="edge"/>
              <c:yMode val="edge"/>
              <c:x val="1.2159537964213272E-2"/>
              <c:y val="0.312946558763487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7861683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4300277777777772"/>
          <c:y val="0.17091243802857975"/>
          <c:w val="0.39033055555555557"/>
          <c:h val="8.8730679498396026E-2"/>
        </c:manualLayout>
      </c:layout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Bautzen, Burgplatz, Keller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1410987654320985E-2"/>
          <c:y val="7.3930679933665006E-2"/>
          <c:w val="0.84046234567901235"/>
          <c:h val="0.76589419568822559"/>
        </c:manualLayout>
      </c:layout>
      <c:scatterChart>
        <c:scatterStyle val="smoothMarker"/>
        <c:varyColors val="0"/>
        <c:ser>
          <c:idx val="0"/>
          <c:order val="0"/>
          <c:tx>
            <c:v>Radon</c:v>
          </c:tx>
          <c:marker>
            <c:symbol val="none"/>
          </c:marker>
          <c:xVal>
            <c:numRef>
              <c:f>'Görlitz, Hentschel-Keller'!$A$33:$A$390</c:f>
              <c:numCache>
                <c:formatCode>m/d/yyyy\ h:mm</c:formatCode>
                <c:ptCount val="358"/>
                <c:pt idx="0">
                  <c:v>42909.826388888891</c:v>
                </c:pt>
                <c:pt idx="1">
                  <c:v>42909.868055555555</c:v>
                </c:pt>
                <c:pt idx="2">
                  <c:v>42909.909722222219</c:v>
                </c:pt>
                <c:pt idx="3">
                  <c:v>42909.951388888891</c:v>
                </c:pt>
                <c:pt idx="4">
                  <c:v>42909.993055555555</c:v>
                </c:pt>
                <c:pt idx="5">
                  <c:v>42910.034722222219</c:v>
                </c:pt>
                <c:pt idx="6">
                  <c:v>42910.076388888891</c:v>
                </c:pt>
                <c:pt idx="7">
                  <c:v>42910.118055555555</c:v>
                </c:pt>
                <c:pt idx="8">
                  <c:v>42910.159722222219</c:v>
                </c:pt>
                <c:pt idx="9">
                  <c:v>42910.201388888891</c:v>
                </c:pt>
                <c:pt idx="10">
                  <c:v>42910.243055555555</c:v>
                </c:pt>
                <c:pt idx="11">
                  <c:v>42910.284722222219</c:v>
                </c:pt>
                <c:pt idx="12">
                  <c:v>42910.326388888891</c:v>
                </c:pt>
                <c:pt idx="13">
                  <c:v>42910.368055555555</c:v>
                </c:pt>
                <c:pt idx="14">
                  <c:v>42910.409722222219</c:v>
                </c:pt>
                <c:pt idx="15">
                  <c:v>42910.451388888891</c:v>
                </c:pt>
                <c:pt idx="16">
                  <c:v>42910.493055555555</c:v>
                </c:pt>
                <c:pt idx="17">
                  <c:v>42910.534722222219</c:v>
                </c:pt>
                <c:pt idx="18">
                  <c:v>42910.576388888891</c:v>
                </c:pt>
                <c:pt idx="19">
                  <c:v>42910.618055555555</c:v>
                </c:pt>
                <c:pt idx="20">
                  <c:v>42910.659722222219</c:v>
                </c:pt>
                <c:pt idx="21">
                  <c:v>42910.701388888891</c:v>
                </c:pt>
                <c:pt idx="22">
                  <c:v>42910.743055555555</c:v>
                </c:pt>
                <c:pt idx="23">
                  <c:v>42910.784722222219</c:v>
                </c:pt>
                <c:pt idx="24">
                  <c:v>42910.826388888891</c:v>
                </c:pt>
                <c:pt idx="25">
                  <c:v>42910.868055555555</c:v>
                </c:pt>
                <c:pt idx="26">
                  <c:v>42910.909722222219</c:v>
                </c:pt>
                <c:pt idx="27">
                  <c:v>42910.951388888891</c:v>
                </c:pt>
                <c:pt idx="28">
                  <c:v>42910.993055555555</c:v>
                </c:pt>
                <c:pt idx="29">
                  <c:v>42911.034722222219</c:v>
                </c:pt>
                <c:pt idx="30">
                  <c:v>42911.076388888891</c:v>
                </c:pt>
                <c:pt idx="31">
                  <c:v>42911.118055555555</c:v>
                </c:pt>
                <c:pt idx="32">
                  <c:v>42911.159722222219</c:v>
                </c:pt>
                <c:pt idx="33">
                  <c:v>42911.201388888891</c:v>
                </c:pt>
                <c:pt idx="34">
                  <c:v>42911.243055555555</c:v>
                </c:pt>
                <c:pt idx="35">
                  <c:v>42911.284722222219</c:v>
                </c:pt>
                <c:pt idx="36">
                  <c:v>42911.326388888891</c:v>
                </c:pt>
                <c:pt idx="37">
                  <c:v>42911.368055555555</c:v>
                </c:pt>
                <c:pt idx="38">
                  <c:v>42911.409722222219</c:v>
                </c:pt>
                <c:pt idx="39">
                  <c:v>42911.451388888891</c:v>
                </c:pt>
                <c:pt idx="40">
                  <c:v>42911.493055555555</c:v>
                </c:pt>
                <c:pt idx="41">
                  <c:v>42911.534722222219</c:v>
                </c:pt>
                <c:pt idx="42">
                  <c:v>42911.576388888891</c:v>
                </c:pt>
                <c:pt idx="43">
                  <c:v>42911.618055555555</c:v>
                </c:pt>
                <c:pt idx="44">
                  <c:v>42911.659722222219</c:v>
                </c:pt>
                <c:pt idx="45">
                  <c:v>42911.701388888891</c:v>
                </c:pt>
                <c:pt idx="46">
                  <c:v>42911.743055555555</c:v>
                </c:pt>
                <c:pt idx="47">
                  <c:v>42911.784722222219</c:v>
                </c:pt>
                <c:pt idx="48">
                  <c:v>42911.826388888891</c:v>
                </c:pt>
                <c:pt idx="49">
                  <c:v>42911.868055555555</c:v>
                </c:pt>
                <c:pt idx="50">
                  <c:v>42911.909722222219</c:v>
                </c:pt>
                <c:pt idx="51">
                  <c:v>42911.951388888891</c:v>
                </c:pt>
                <c:pt idx="52">
                  <c:v>42911.993055555555</c:v>
                </c:pt>
                <c:pt idx="53">
                  <c:v>42912.034722222219</c:v>
                </c:pt>
                <c:pt idx="54">
                  <c:v>42912.076388888891</c:v>
                </c:pt>
                <c:pt idx="55">
                  <c:v>42912.118055555555</c:v>
                </c:pt>
                <c:pt idx="56">
                  <c:v>42912.159722222219</c:v>
                </c:pt>
                <c:pt idx="57">
                  <c:v>42912.201388888891</c:v>
                </c:pt>
                <c:pt idx="58">
                  <c:v>42912.243055555555</c:v>
                </c:pt>
                <c:pt idx="59">
                  <c:v>42912.284722222219</c:v>
                </c:pt>
                <c:pt idx="60">
                  <c:v>42912.326388888891</c:v>
                </c:pt>
                <c:pt idx="61">
                  <c:v>42912.368055555555</c:v>
                </c:pt>
                <c:pt idx="62">
                  <c:v>42912.409722222219</c:v>
                </c:pt>
                <c:pt idx="63">
                  <c:v>42912.451388888891</c:v>
                </c:pt>
                <c:pt idx="64">
                  <c:v>42912.493055555555</c:v>
                </c:pt>
                <c:pt idx="65">
                  <c:v>42912.534722222219</c:v>
                </c:pt>
                <c:pt idx="66">
                  <c:v>42912.576388888891</c:v>
                </c:pt>
                <c:pt idx="67">
                  <c:v>42912.618055555555</c:v>
                </c:pt>
                <c:pt idx="68">
                  <c:v>42912.659722222219</c:v>
                </c:pt>
                <c:pt idx="69">
                  <c:v>42912.701388888891</c:v>
                </c:pt>
                <c:pt idx="70">
                  <c:v>42912.743055555555</c:v>
                </c:pt>
                <c:pt idx="71">
                  <c:v>42912.784722222219</c:v>
                </c:pt>
                <c:pt idx="72">
                  <c:v>42912.826388888891</c:v>
                </c:pt>
                <c:pt idx="73">
                  <c:v>42912.868055555555</c:v>
                </c:pt>
                <c:pt idx="74">
                  <c:v>42912.909722222219</c:v>
                </c:pt>
                <c:pt idx="75">
                  <c:v>42912.951388888891</c:v>
                </c:pt>
                <c:pt idx="76">
                  <c:v>42912.993055555555</c:v>
                </c:pt>
                <c:pt idx="77">
                  <c:v>42913.034722222219</c:v>
                </c:pt>
                <c:pt idx="78">
                  <c:v>42913.076388888891</c:v>
                </c:pt>
                <c:pt idx="79">
                  <c:v>42913.118055555555</c:v>
                </c:pt>
                <c:pt idx="80">
                  <c:v>42913.159722222219</c:v>
                </c:pt>
                <c:pt idx="81">
                  <c:v>42913.201388888891</c:v>
                </c:pt>
                <c:pt idx="82">
                  <c:v>42913.243055555555</c:v>
                </c:pt>
                <c:pt idx="83">
                  <c:v>42913.284722222219</c:v>
                </c:pt>
                <c:pt idx="84">
                  <c:v>42913.326388888891</c:v>
                </c:pt>
                <c:pt idx="85">
                  <c:v>42913.368055555555</c:v>
                </c:pt>
                <c:pt idx="86">
                  <c:v>42913.409722222219</c:v>
                </c:pt>
                <c:pt idx="87">
                  <c:v>42913.451388888891</c:v>
                </c:pt>
                <c:pt idx="88">
                  <c:v>42913.493055555555</c:v>
                </c:pt>
                <c:pt idx="89">
                  <c:v>42913.534722222219</c:v>
                </c:pt>
                <c:pt idx="90">
                  <c:v>42913.576388888891</c:v>
                </c:pt>
                <c:pt idx="91">
                  <c:v>42913.618055555555</c:v>
                </c:pt>
                <c:pt idx="92">
                  <c:v>42913.659722222219</c:v>
                </c:pt>
                <c:pt idx="93">
                  <c:v>42913.701388888891</c:v>
                </c:pt>
                <c:pt idx="94">
                  <c:v>42913.743055555555</c:v>
                </c:pt>
                <c:pt idx="95">
                  <c:v>42913.784722222219</c:v>
                </c:pt>
                <c:pt idx="96">
                  <c:v>42913.826388888891</c:v>
                </c:pt>
                <c:pt idx="97">
                  <c:v>42913.868055555555</c:v>
                </c:pt>
                <c:pt idx="98">
                  <c:v>42913.909722222219</c:v>
                </c:pt>
                <c:pt idx="99">
                  <c:v>42913.951388888891</c:v>
                </c:pt>
                <c:pt idx="100">
                  <c:v>42913.993055555555</c:v>
                </c:pt>
                <c:pt idx="101">
                  <c:v>42914.034722222219</c:v>
                </c:pt>
                <c:pt idx="102">
                  <c:v>42914.076388888891</c:v>
                </c:pt>
                <c:pt idx="103">
                  <c:v>42914.118055555555</c:v>
                </c:pt>
                <c:pt idx="104">
                  <c:v>42914.159722222219</c:v>
                </c:pt>
                <c:pt idx="105">
                  <c:v>42914.201388888891</c:v>
                </c:pt>
                <c:pt idx="106">
                  <c:v>42914.243055555555</c:v>
                </c:pt>
                <c:pt idx="107">
                  <c:v>42914.284722222219</c:v>
                </c:pt>
                <c:pt idx="108">
                  <c:v>42914.326388888891</c:v>
                </c:pt>
                <c:pt idx="109">
                  <c:v>42914.368055555555</c:v>
                </c:pt>
                <c:pt idx="110">
                  <c:v>42914.409722222219</c:v>
                </c:pt>
                <c:pt idx="111">
                  <c:v>42914.451388888891</c:v>
                </c:pt>
                <c:pt idx="112">
                  <c:v>42914.493055555555</c:v>
                </c:pt>
                <c:pt idx="113">
                  <c:v>42914.534722222219</c:v>
                </c:pt>
                <c:pt idx="114">
                  <c:v>42914.576388888891</c:v>
                </c:pt>
                <c:pt idx="115">
                  <c:v>42914.618055555555</c:v>
                </c:pt>
                <c:pt idx="116">
                  <c:v>42914.659722222219</c:v>
                </c:pt>
                <c:pt idx="117">
                  <c:v>42914.701388888891</c:v>
                </c:pt>
                <c:pt idx="118">
                  <c:v>42914.743055555555</c:v>
                </c:pt>
                <c:pt idx="119">
                  <c:v>42914.784722222219</c:v>
                </c:pt>
                <c:pt idx="120">
                  <c:v>42914.826388888891</c:v>
                </c:pt>
                <c:pt idx="121">
                  <c:v>42914.868055555555</c:v>
                </c:pt>
                <c:pt idx="122">
                  <c:v>42914.909722222219</c:v>
                </c:pt>
                <c:pt idx="123">
                  <c:v>42914.951388888891</c:v>
                </c:pt>
                <c:pt idx="124">
                  <c:v>42914.993055555555</c:v>
                </c:pt>
                <c:pt idx="125">
                  <c:v>42915.034722222219</c:v>
                </c:pt>
                <c:pt idx="126">
                  <c:v>42915.076388888891</c:v>
                </c:pt>
                <c:pt idx="127">
                  <c:v>42915.118055555555</c:v>
                </c:pt>
                <c:pt idx="128">
                  <c:v>42915.159722222219</c:v>
                </c:pt>
                <c:pt idx="129">
                  <c:v>42915.201388888891</c:v>
                </c:pt>
                <c:pt idx="130">
                  <c:v>42915.243055555555</c:v>
                </c:pt>
                <c:pt idx="131">
                  <c:v>42915.284722222219</c:v>
                </c:pt>
                <c:pt idx="132">
                  <c:v>42915.326388888891</c:v>
                </c:pt>
                <c:pt idx="133">
                  <c:v>42915.368055555555</c:v>
                </c:pt>
                <c:pt idx="134">
                  <c:v>42915.409722222219</c:v>
                </c:pt>
                <c:pt idx="135">
                  <c:v>42915.451388888891</c:v>
                </c:pt>
                <c:pt idx="136">
                  <c:v>42915.493055555555</c:v>
                </c:pt>
                <c:pt idx="137">
                  <c:v>42915.534722222219</c:v>
                </c:pt>
                <c:pt idx="138">
                  <c:v>42915.576388888891</c:v>
                </c:pt>
                <c:pt idx="139">
                  <c:v>42915.618055555555</c:v>
                </c:pt>
                <c:pt idx="140">
                  <c:v>42915.659722222219</c:v>
                </c:pt>
                <c:pt idx="141">
                  <c:v>42915.701388888891</c:v>
                </c:pt>
                <c:pt idx="142">
                  <c:v>42915.743055555555</c:v>
                </c:pt>
                <c:pt idx="143">
                  <c:v>42915.784722222219</c:v>
                </c:pt>
                <c:pt idx="144">
                  <c:v>42915.826388888891</c:v>
                </c:pt>
                <c:pt idx="145">
                  <c:v>42915.868055555555</c:v>
                </c:pt>
                <c:pt idx="146">
                  <c:v>42915.909722222219</c:v>
                </c:pt>
                <c:pt idx="147">
                  <c:v>42915.951388888891</c:v>
                </c:pt>
                <c:pt idx="148">
                  <c:v>42915.993055555555</c:v>
                </c:pt>
                <c:pt idx="149">
                  <c:v>42916.034722222219</c:v>
                </c:pt>
                <c:pt idx="150">
                  <c:v>42916.076388888891</c:v>
                </c:pt>
                <c:pt idx="151">
                  <c:v>42916.118055555555</c:v>
                </c:pt>
                <c:pt idx="152">
                  <c:v>42916.159722222219</c:v>
                </c:pt>
                <c:pt idx="153">
                  <c:v>42916.201388888891</c:v>
                </c:pt>
                <c:pt idx="154">
                  <c:v>42916.243055555555</c:v>
                </c:pt>
                <c:pt idx="155">
                  <c:v>42916.284722222219</c:v>
                </c:pt>
                <c:pt idx="156">
                  <c:v>42916.326388888891</c:v>
                </c:pt>
                <c:pt idx="157">
                  <c:v>42916.368055555555</c:v>
                </c:pt>
                <c:pt idx="158">
                  <c:v>42916.409722222219</c:v>
                </c:pt>
                <c:pt idx="159">
                  <c:v>42916.451388888891</c:v>
                </c:pt>
                <c:pt idx="160">
                  <c:v>42916.493055555555</c:v>
                </c:pt>
                <c:pt idx="161">
                  <c:v>42916.534722222219</c:v>
                </c:pt>
                <c:pt idx="162">
                  <c:v>42916.576388888891</c:v>
                </c:pt>
                <c:pt idx="163">
                  <c:v>42916.618055555555</c:v>
                </c:pt>
                <c:pt idx="164">
                  <c:v>42916.659722222219</c:v>
                </c:pt>
                <c:pt idx="165">
                  <c:v>42916.701388888891</c:v>
                </c:pt>
                <c:pt idx="166">
                  <c:v>42916.743055555555</c:v>
                </c:pt>
                <c:pt idx="167">
                  <c:v>42916.784722222219</c:v>
                </c:pt>
                <c:pt idx="168">
                  <c:v>42916.826388888891</c:v>
                </c:pt>
                <c:pt idx="169">
                  <c:v>42916.868055555555</c:v>
                </c:pt>
                <c:pt idx="170">
                  <c:v>42916.909722222219</c:v>
                </c:pt>
                <c:pt idx="171">
                  <c:v>42916.951388888891</c:v>
                </c:pt>
                <c:pt idx="172">
                  <c:v>42916.993055555555</c:v>
                </c:pt>
                <c:pt idx="173">
                  <c:v>42917.034722222219</c:v>
                </c:pt>
                <c:pt idx="174">
                  <c:v>42917.076388888891</c:v>
                </c:pt>
                <c:pt idx="175">
                  <c:v>42917.118055555555</c:v>
                </c:pt>
                <c:pt idx="176">
                  <c:v>42917.159722222219</c:v>
                </c:pt>
                <c:pt idx="177">
                  <c:v>42917.201388888891</c:v>
                </c:pt>
                <c:pt idx="178">
                  <c:v>42917.243055555555</c:v>
                </c:pt>
                <c:pt idx="179">
                  <c:v>42917.284722222219</c:v>
                </c:pt>
                <c:pt idx="180">
                  <c:v>42917.326388888891</c:v>
                </c:pt>
                <c:pt idx="181">
                  <c:v>42917.368055555555</c:v>
                </c:pt>
                <c:pt idx="182">
                  <c:v>42917.409722222219</c:v>
                </c:pt>
                <c:pt idx="183">
                  <c:v>42917.451388888891</c:v>
                </c:pt>
                <c:pt idx="184">
                  <c:v>42917.493055555555</c:v>
                </c:pt>
                <c:pt idx="185">
                  <c:v>42917.534722222219</c:v>
                </c:pt>
                <c:pt idx="186">
                  <c:v>42917.576388888891</c:v>
                </c:pt>
                <c:pt idx="187">
                  <c:v>42917.618055555555</c:v>
                </c:pt>
                <c:pt idx="188">
                  <c:v>42917.659722222219</c:v>
                </c:pt>
                <c:pt idx="189">
                  <c:v>42917.701388888891</c:v>
                </c:pt>
                <c:pt idx="190">
                  <c:v>42917.743055555555</c:v>
                </c:pt>
                <c:pt idx="191">
                  <c:v>42917.784722222219</c:v>
                </c:pt>
                <c:pt idx="192">
                  <c:v>42917.826388888891</c:v>
                </c:pt>
                <c:pt idx="193">
                  <c:v>42917.868055555555</c:v>
                </c:pt>
                <c:pt idx="194">
                  <c:v>42917.909722222219</c:v>
                </c:pt>
                <c:pt idx="195">
                  <c:v>42917.951388888891</c:v>
                </c:pt>
                <c:pt idx="196">
                  <c:v>42917.993055555555</c:v>
                </c:pt>
                <c:pt idx="197">
                  <c:v>42918.034722222219</c:v>
                </c:pt>
                <c:pt idx="198">
                  <c:v>42918.076388888891</c:v>
                </c:pt>
                <c:pt idx="199">
                  <c:v>42918.118055555555</c:v>
                </c:pt>
                <c:pt idx="200">
                  <c:v>42918.159722222219</c:v>
                </c:pt>
                <c:pt idx="201">
                  <c:v>42918.201388888891</c:v>
                </c:pt>
                <c:pt idx="202">
                  <c:v>42918.243055555555</c:v>
                </c:pt>
                <c:pt idx="203">
                  <c:v>42918.284722222219</c:v>
                </c:pt>
                <c:pt idx="204">
                  <c:v>42918.326388888891</c:v>
                </c:pt>
                <c:pt idx="205">
                  <c:v>42918.368055555555</c:v>
                </c:pt>
                <c:pt idx="206">
                  <c:v>42918.409722222219</c:v>
                </c:pt>
                <c:pt idx="207">
                  <c:v>42918.451388888891</c:v>
                </c:pt>
                <c:pt idx="208">
                  <c:v>42918.493055555555</c:v>
                </c:pt>
                <c:pt idx="209">
                  <c:v>42918.534722222219</c:v>
                </c:pt>
                <c:pt idx="210">
                  <c:v>42918.576388888891</c:v>
                </c:pt>
                <c:pt idx="211">
                  <c:v>42918.618055555555</c:v>
                </c:pt>
                <c:pt idx="212">
                  <c:v>42918.659722222219</c:v>
                </c:pt>
                <c:pt idx="213">
                  <c:v>42918.701388888891</c:v>
                </c:pt>
                <c:pt idx="214">
                  <c:v>42918.743055555555</c:v>
                </c:pt>
                <c:pt idx="215">
                  <c:v>42918.784722222219</c:v>
                </c:pt>
                <c:pt idx="216">
                  <c:v>42918.826388888891</c:v>
                </c:pt>
                <c:pt idx="217">
                  <c:v>42918.868055555555</c:v>
                </c:pt>
                <c:pt idx="218">
                  <c:v>42918.909722222219</c:v>
                </c:pt>
                <c:pt idx="219">
                  <c:v>42918.951388888891</c:v>
                </c:pt>
                <c:pt idx="220">
                  <c:v>42918.993055555555</c:v>
                </c:pt>
                <c:pt idx="221">
                  <c:v>42919.034722222219</c:v>
                </c:pt>
                <c:pt idx="222">
                  <c:v>42919.076388888891</c:v>
                </c:pt>
                <c:pt idx="223">
                  <c:v>42919.118055555555</c:v>
                </c:pt>
                <c:pt idx="224">
                  <c:v>42919.159722222219</c:v>
                </c:pt>
                <c:pt idx="225">
                  <c:v>42919.201388888891</c:v>
                </c:pt>
                <c:pt idx="226">
                  <c:v>42919.243055555555</c:v>
                </c:pt>
                <c:pt idx="227">
                  <c:v>42919.284722222219</c:v>
                </c:pt>
                <c:pt idx="228">
                  <c:v>42919.326388888891</c:v>
                </c:pt>
                <c:pt idx="229">
                  <c:v>42919.368055555555</c:v>
                </c:pt>
                <c:pt idx="230">
                  <c:v>42919.409722222219</c:v>
                </c:pt>
                <c:pt idx="231">
                  <c:v>42919.451388888891</c:v>
                </c:pt>
                <c:pt idx="232">
                  <c:v>42919.493055555555</c:v>
                </c:pt>
                <c:pt idx="233">
                  <c:v>42919.534722222219</c:v>
                </c:pt>
                <c:pt idx="234">
                  <c:v>42919.576388888891</c:v>
                </c:pt>
                <c:pt idx="235">
                  <c:v>42919.618055555555</c:v>
                </c:pt>
                <c:pt idx="236">
                  <c:v>42919.659722222219</c:v>
                </c:pt>
                <c:pt idx="237">
                  <c:v>42919.701388888891</c:v>
                </c:pt>
                <c:pt idx="238">
                  <c:v>42919.743055555555</c:v>
                </c:pt>
                <c:pt idx="239">
                  <c:v>42919.784722222219</c:v>
                </c:pt>
                <c:pt idx="240">
                  <c:v>42919.826388888891</c:v>
                </c:pt>
                <c:pt idx="241">
                  <c:v>42919.868055555555</c:v>
                </c:pt>
                <c:pt idx="242">
                  <c:v>42919.909722222219</c:v>
                </c:pt>
                <c:pt idx="243">
                  <c:v>42919.951388888891</c:v>
                </c:pt>
                <c:pt idx="244">
                  <c:v>42919.993055555555</c:v>
                </c:pt>
                <c:pt idx="245">
                  <c:v>42920.034722222219</c:v>
                </c:pt>
                <c:pt idx="246">
                  <c:v>42920.076388888891</c:v>
                </c:pt>
                <c:pt idx="247">
                  <c:v>42920.118055555555</c:v>
                </c:pt>
                <c:pt idx="248">
                  <c:v>42920.159722222219</c:v>
                </c:pt>
                <c:pt idx="249">
                  <c:v>42920.201388888891</c:v>
                </c:pt>
                <c:pt idx="250">
                  <c:v>42920.243055555555</c:v>
                </c:pt>
                <c:pt idx="251">
                  <c:v>42920.284722222219</c:v>
                </c:pt>
                <c:pt idx="252">
                  <c:v>42920.326388888891</c:v>
                </c:pt>
                <c:pt idx="253">
                  <c:v>42920.368055555555</c:v>
                </c:pt>
                <c:pt idx="254">
                  <c:v>42920.409722222219</c:v>
                </c:pt>
                <c:pt idx="255">
                  <c:v>42920.451388888891</c:v>
                </c:pt>
                <c:pt idx="256">
                  <c:v>42920.493055555555</c:v>
                </c:pt>
                <c:pt idx="257">
                  <c:v>42920.534722222219</c:v>
                </c:pt>
                <c:pt idx="258">
                  <c:v>42920.576388888891</c:v>
                </c:pt>
                <c:pt idx="259">
                  <c:v>42920.618055555555</c:v>
                </c:pt>
                <c:pt idx="260">
                  <c:v>42920.659722222219</c:v>
                </c:pt>
                <c:pt idx="261">
                  <c:v>42920.701388888891</c:v>
                </c:pt>
                <c:pt idx="262">
                  <c:v>42920.743055555555</c:v>
                </c:pt>
                <c:pt idx="263">
                  <c:v>42920.784722222219</c:v>
                </c:pt>
                <c:pt idx="264">
                  <c:v>42920.826388888891</c:v>
                </c:pt>
                <c:pt idx="265">
                  <c:v>42920.868055555555</c:v>
                </c:pt>
                <c:pt idx="266">
                  <c:v>42920.909722222219</c:v>
                </c:pt>
                <c:pt idx="267">
                  <c:v>42920.951388888891</c:v>
                </c:pt>
                <c:pt idx="268">
                  <c:v>42920.993055555555</c:v>
                </c:pt>
                <c:pt idx="269">
                  <c:v>42921.034722222219</c:v>
                </c:pt>
                <c:pt idx="270">
                  <c:v>42921.076388888891</c:v>
                </c:pt>
                <c:pt idx="271">
                  <c:v>42921.118055555555</c:v>
                </c:pt>
                <c:pt idx="272">
                  <c:v>42921.159722222219</c:v>
                </c:pt>
                <c:pt idx="273">
                  <c:v>42921.201388888891</c:v>
                </c:pt>
                <c:pt idx="274">
                  <c:v>42921.243055555555</c:v>
                </c:pt>
                <c:pt idx="275">
                  <c:v>42921.284722222219</c:v>
                </c:pt>
                <c:pt idx="276">
                  <c:v>42921.326388888891</c:v>
                </c:pt>
                <c:pt idx="277">
                  <c:v>42921.368055555555</c:v>
                </c:pt>
                <c:pt idx="278">
                  <c:v>42921.409722222219</c:v>
                </c:pt>
                <c:pt idx="279">
                  <c:v>42921.451388888891</c:v>
                </c:pt>
                <c:pt idx="280">
                  <c:v>42921.493055555555</c:v>
                </c:pt>
                <c:pt idx="281">
                  <c:v>42921.534722222219</c:v>
                </c:pt>
                <c:pt idx="282">
                  <c:v>42921.576388888891</c:v>
                </c:pt>
                <c:pt idx="283">
                  <c:v>42921.618055555555</c:v>
                </c:pt>
                <c:pt idx="284">
                  <c:v>42921.659722222219</c:v>
                </c:pt>
                <c:pt idx="285">
                  <c:v>42921.701388888891</c:v>
                </c:pt>
                <c:pt idx="286">
                  <c:v>42921.743055555555</c:v>
                </c:pt>
                <c:pt idx="287">
                  <c:v>42921.784722222219</c:v>
                </c:pt>
                <c:pt idx="288">
                  <c:v>42921.826388888891</c:v>
                </c:pt>
                <c:pt idx="289">
                  <c:v>42921.868055555555</c:v>
                </c:pt>
                <c:pt idx="290">
                  <c:v>42921.909722222219</c:v>
                </c:pt>
                <c:pt idx="291">
                  <c:v>42921.951388888891</c:v>
                </c:pt>
                <c:pt idx="292">
                  <c:v>42921.993055555555</c:v>
                </c:pt>
                <c:pt idx="293">
                  <c:v>42922.034722222219</c:v>
                </c:pt>
                <c:pt idx="294">
                  <c:v>42922.076388888891</c:v>
                </c:pt>
                <c:pt idx="295">
                  <c:v>42922.118055555555</c:v>
                </c:pt>
                <c:pt idx="296">
                  <c:v>42922.159722222219</c:v>
                </c:pt>
                <c:pt idx="297">
                  <c:v>42922.201388888891</c:v>
                </c:pt>
                <c:pt idx="298">
                  <c:v>42922.243055555555</c:v>
                </c:pt>
                <c:pt idx="299">
                  <c:v>42922.284722222219</c:v>
                </c:pt>
                <c:pt idx="300">
                  <c:v>42922.326388888891</c:v>
                </c:pt>
                <c:pt idx="301">
                  <c:v>42922.368055555555</c:v>
                </c:pt>
                <c:pt idx="302">
                  <c:v>42922.409722222219</c:v>
                </c:pt>
                <c:pt idx="303">
                  <c:v>42922.451388888891</c:v>
                </c:pt>
                <c:pt idx="304">
                  <c:v>42922.493055555555</c:v>
                </c:pt>
                <c:pt idx="305">
                  <c:v>42922.534722222219</c:v>
                </c:pt>
                <c:pt idx="306">
                  <c:v>42922.576388888891</c:v>
                </c:pt>
                <c:pt idx="307">
                  <c:v>42922.618055555555</c:v>
                </c:pt>
                <c:pt idx="308">
                  <c:v>42922.659722222219</c:v>
                </c:pt>
                <c:pt idx="309">
                  <c:v>42922.701388888891</c:v>
                </c:pt>
                <c:pt idx="310">
                  <c:v>42922.743055555555</c:v>
                </c:pt>
                <c:pt idx="311">
                  <c:v>42922.784722222219</c:v>
                </c:pt>
                <c:pt idx="312">
                  <c:v>42922.826388888891</c:v>
                </c:pt>
                <c:pt idx="313">
                  <c:v>42922.868055555555</c:v>
                </c:pt>
                <c:pt idx="314">
                  <c:v>42922.909722222219</c:v>
                </c:pt>
                <c:pt idx="315">
                  <c:v>42922.951388888891</c:v>
                </c:pt>
                <c:pt idx="316">
                  <c:v>42922.993055555555</c:v>
                </c:pt>
                <c:pt idx="317">
                  <c:v>42923.034722222219</c:v>
                </c:pt>
                <c:pt idx="318">
                  <c:v>42923.076388888891</c:v>
                </c:pt>
                <c:pt idx="319">
                  <c:v>42923.118055555555</c:v>
                </c:pt>
                <c:pt idx="320">
                  <c:v>42923.159722222219</c:v>
                </c:pt>
                <c:pt idx="321">
                  <c:v>42923.201388888891</c:v>
                </c:pt>
                <c:pt idx="322">
                  <c:v>42923.243055555555</c:v>
                </c:pt>
                <c:pt idx="323">
                  <c:v>42923.284722222219</c:v>
                </c:pt>
                <c:pt idx="324">
                  <c:v>42923.326388888891</c:v>
                </c:pt>
                <c:pt idx="325">
                  <c:v>42923.368055555555</c:v>
                </c:pt>
                <c:pt idx="326">
                  <c:v>42923.409722222219</c:v>
                </c:pt>
                <c:pt idx="327">
                  <c:v>42923.451388888891</c:v>
                </c:pt>
                <c:pt idx="328">
                  <c:v>42923.493055555555</c:v>
                </c:pt>
                <c:pt idx="329">
                  <c:v>42923.534722222219</c:v>
                </c:pt>
                <c:pt idx="330">
                  <c:v>42923.576388888891</c:v>
                </c:pt>
                <c:pt idx="331">
                  <c:v>42923.618055555555</c:v>
                </c:pt>
                <c:pt idx="332">
                  <c:v>42923.659722222219</c:v>
                </c:pt>
                <c:pt idx="333">
                  <c:v>42923.701388888891</c:v>
                </c:pt>
                <c:pt idx="334">
                  <c:v>42923.743055555555</c:v>
                </c:pt>
                <c:pt idx="335">
                  <c:v>42923.784722222219</c:v>
                </c:pt>
                <c:pt idx="336">
                  <c:v>42923.826388888891</c:v>
                </c:pt>
                <c:pt idx="337">
                  <c:v>42923.868055555555</c:v>
                </c:pt>
                <c:pt idx="338">
                  <c:v>42923.909722222219</c:v>
                </c:pt>
                <c:pt idx="339">
                  <c:v>42923.951388888891</c:v>
                </c:pt>
                <c:pt idx="340">
                  <c:v>42923.993055555555</c:v>
                </c:pt>
                <c:pt idx="341">
                  <c:v>42924.034722222219</c:v>
                </c:pt>
                <c:pt idx="342">
                  <c:v>42924.076388888891</c:v>
                </c:pt>
                <c:pt idx="343">
                  <c:v>42924.118055555555</c:v>
                </c:pt>
                <c:pt idx="344">
                  <c:v>42924.159722222219</c:v>
                </c:pt>
                <c:pt idx="345">
                  <c:v>42924.201388888891</c:v>
                </c:pt>
                <c:pt idx="346">
                  <c:v>42924.243055555555</c:v>
                </c:pt>
                <c:pt idx="347">
                  <c:v>42924.284722222219</c:v>
                </c:pt>
                <c:pt idx="348">
                  <c:v>42924.326388888891</c:v>
                </c:pt>
                <c:pt idx="349">
                  <c:v>42924.368055555555</c:v>
                </c:pt>
                <c:pt idx="350">
                  <c:v>42924.409722222219</c:v>
                </c:pt>
                <c:pt idx="351">
                  <c:v>42924.451388888891</c:v>
                </c:pt>
                <c:pt idx="352">
                  <c:v>42924.493055555555</c:v>
                </c:pt>
                <c:pt idx="353">
                  <c:v>42924.534722222219</c:v>
                </c:pt>
                <c:pt idx="354">
                  <c:v>42924.576388888891</c:v>
                </c:pt>
                <c:pt idx="355">
                  <c:v>42924.618055555555</c:v>
                </c:pt>
                <c:pt idx="356">
                  <c:v>42924.659722222219</c:v>
                </c:pt>
                <c:pt idx="357">
                  <c:v>42924.701388888891</c:v>
                </c:pt>
              </c:numCache>
            </c:numRef>
          </c:xVal>
          <c:yVal>
            <c:numRef>
              <c:f>'Görlitz, Hentschel-Keller'!$B$33:$B$390</c:f>
              <c:numCache>
                <c:formatCode>General</c:formatCode>
                <c:ptCount val="358"/>
                <c:pt idx="0">
                  <c:v>552</c:v>
                </c:pt>
                <c:pt idx="1">
                  <c:v>711</c:v>
                </c:pt>
                <c:pt idx="2">
                  <c:v>1345</c:v>
                </c:pt>
                <c:pt idx="3">
                  <c:v>2465</c:v>
                </c:pt>
                <c:pt idx="4">
                  <c:v>3180</c:v>
                </c:pt>
                <c:pt idx="5">
                  <c:v>3275</c:v>
                </c:pt>
                <c:pt idx="6">
                  <c:v>4030</c:v>
                </c:pt>
                <c:pt idx="7">
                  <c:v>4455</c:v>
                </c:pt>
                <c:pt idx="8">
                  <c:v>4372</c:v>
                </c:pt>
                <c:pt idx="9">
                  <c:v>4282</c:v>
                </c:pt>
                <c:pt idx="10">
                  <c:v>4268</c:v>
                </c:pt>
                <c:pt idx="11">
                  <c:v>4287</c:v>
                </c:pt>
                <c:pt idx="12">
                  <c:v>4503</c:v>
                </c:pt>
                <c:pt idx="13">
                  <c:v>4012</c:v>
                </c:pt>
                <c:pt idx="14">
                  <c:v>3715</c:v>
                </c:pt>
                <c:pt idx="15">
                  <c:v>3759</c:v>
                </c:pt>
                <c:pt idx="16">
                  <c:v>3890</c:v>
                </c:pt>
                <c:pt idx="17">
                  <c:v>2559</c:v>
                </c:pt>
                <c:pt idx="18">
                  <c:v>1477</c:v>
                </c:pt>
                <c:pt idx="19">
                  <c:v>938</c:v>
                </c:pt>
                <c:pt idx="20">
                  <c:v>1018</c:v>
                </c:pt>
                <c:pt idx="21">
                  <c:v>717</c:v>
                </c:pt>
                <c:pt idx="22">
                  <c:v>503</c:v>
                </c:pt>
                <c:pt idx="23">
                  <c:v>359</c:v>
                </c:pt>
                <c:pt idx="24">
                  <c:v>576</c:v>
                </c:pt>
                <c:pt idx="25">
                  <c:v>742</c:v>
                </c:pt>
                <c:pt idx="26">
                  <c:v>1130</c:v>
                </c:pt>
                <c:pt idx="27">
                  <c:v>959</c:v>
                </c:pt>
                <c:pt idx="28">
                  <c:v>1259</c:v>
                </c:pt>
                <c:pt idx="29">
                  <c:v>1422</c:v>
                </c:pt>
                <c:pt idx="30">
                  <c:v>1414</c:v>
                </c:pt>
                <c:pt idx="31">
                  <c:v>1755</c:v>
                </c:pt>
                <c:pt idx="32">
                  <c:v>2365</c:v>
                </c:pt>
                <c:pt idx="33">
                  <c:v>2363</c:v>
                </c:pt>
                <c:pt idx="34">
                  <c:v>2354</c:v>
                </c:pt>
                <c:pt idx="35">
                  <c:v>2905</c:v>
                </c:pt>
                <c:pt idx="36">
                  <c:v>2743</c:v>
                </c:pt>
                <c:pt idx="37">
                  <c:v>2971</c:v>
                </c:pt>
                <c:pt idx="38">
                  <c:v>2754</c:v>
                </c:pt>
                <c:pt idx="39">
                  <c:v>2584</c:v>
                </c:pt>
                <c:pt idx="40">
                  <c:v>2575</c:v>
                </c:pt>
                <c:pt idx="41">
                  <c:v>2404</c:v>
                </c:pt>
                <c:pt idx="42">
                  <c:v>2487</c:v>
                </c:pt>
                <c:pt idx="43">
                  <c:v>2657</c:v>
                </c:pt>
                <c:pt idx="44">
                  <c:v>2500</c:v>
                </c:pt>
                <c:pt idx="45">
                  <c:v>2135</c:v>
                </c:pt>
                <c:pt idx="46">
                  <c:v>2245</c:v>
                </c:pt>
                <c:pt idx="47">
                  <c:v>2053</c:v>
                </c:pt>
                <c:pt idx="48">
                  <c:v>2193</c:v>
                </c:pt>
                <c:pt idx="49">
                  <c:v>1996</c:v>
                </c:pt>
                <c:pt idx="50">
                  <c:v>2106</c:v>
                </c:pt>
                <c:pt idx="51">
                  <c:v>2110</c:v>
                </c:pt>
                <c:pt idx="52">
                  <c:v>2259</c:v>
                </c:pt>
                <c:pt idx="53">
                  <c:v>2412</c:v>
                </c:pt>
                <c:pt idx="54">
                  <c:v>2257</c:v>
                </c:pt>
                <c:pt idx="55">
                  <c:v>2704</c:v>
                </c:pt>
                <c:pt idx="56">
                  <c:v>2863</c:v>
                </c:pt>
                <c:pt idx="57">
                  <c:v>3358</c:v>
                </c:pt>
                <c:pt idx="58">
                  <c:v>3307</c:v>
                </c:pt>
                <c:pt idx="59">
                  <c:v>3319</c:v>
                </c:pt>
                <c:pt idx="60">
                  <c:v>3742</c:v>
                </c:pt>
                <c:pt idx="61">
                  <c:v>3645</c:v>
                </c:pt>
                <c:pt idx="62">
                  <c:v>4316</c:v>
                </c:pt>
                <c:pt idx="63">
                  <c:v>3992</c:v>
                </c:pt>
                <c:pt idx="64">
                  <c:v>3400</c:v>
                </c:pt>
                <c:pt idx="65">
                  <c:v>3270</c:v>
                </c:pt>
                <c:pt idx="66">
                  <c:v>3158</c:v>
                </c:pt>
                <c:pt idx="67">
                  <c:v>2956</c:v>
                </c:pt>
                <c:pt idx="68">
                  <c:v>2867</c:v>
                </c:pt>
                <c:pt idx="69">
                  <c:v>2156</c:v>
                </c:pt>
                <c:pt idx="70">
                  <c:v>1181</c:v>
                </c:pt>
                <c:pt idx="71">
                  <c:v>848</c:v>
                </c:pt>
                <c:pt idx="72">
                  <c:v>822</c:v>
                </c:pt>
                <c:pt idx="73">
                  <c:v>953</c:v>
                </c:pt>
                <c:pt idx="74">
                  <c:v>1195</c:v>
                </c:pt>
                <c:pt idx="75">
                  <c:v>1594</c:v>
                </c:pt>
                <c:pt idx="76">
                  <c:v>1890</c:v>
                </c:pt>
                <c:pt idx="77">
                  <c:v>2042</c:v>
                </c:pt>
                <c:pt idx="78">
                  <c:v>2165</c:v>
                </c:pt>
                <c:pt idx="79">
                  <c:v>2523</c:v>
                </c:pt>
                <c:pt idx="80">
                  <c:v>3015</c:v>
                </c:pt>
                <c:pt idx="81">
                  <c:v>3443</c:v>
                </c:pt>
                <c:pt idx="82">
                  <c:v>3669</c:v>
                </c:pt>
                <c:pt idx="83">
                  <c:v>4204</c:v>
                </c:pt>
                <c:pt idx="84">
                  <c:v>3923</c:v>
                </c:pt>
                <c:pt idx="85">
                  <c:v>3931</c:v>
                </c:pt>
                <c:pt idx="86">
                  <c:v>3350</c:v>
                </c:pt>
                <c:pt idx="87">
                  <c:v>3526</c:v>
                </c:pt>
                <c:pt idx="88">
                  <c:v>3246</c:v>
                </c:pt>
                <c:pt idx="89">
                  <c:v>2769</c:v>
                </c:pt>
                <c:pt idx="90">
                  <c:v>2530</c:v>
                </c:pt>
                <c:pt idx="91">
                  <c:v>2213</c:v>
                </c:pt>
                <c:pt idx="92">
                  <c:v>1706</c:v>
                </c:pt>
                <c:pt idx="93">
                  <c:v>1624</c:v>
                </c:pt>
                <c:pt idx="94">
                  <c:v>1911</c:v>
                </c:pt>
                <c:pt idx="95">
                  <c:v>1454</c:v>
                </c:pt>
                <c:pt idx="96">
                  <c:v>1863</c:v>
                </c:pt>
                <c:pt idx="97">
                  <c:v>1898</c:v>
                </c:pt>
                <c:pt idx="98">
                  <c:v>1665</c:v>
                </c:pt>
                <c:pt idx="99">
                  <c:v>2051</c:v>
                </c:pt>
                <c:pt idx="100">
                  <c:v>1803</c:v>
                </c:pt>
                <c:pt idx="101">
                  <c:v>2246</c:v>
                </c:pt>
                <c:pt idx="102">
                  <c:v>2400</c:v>
                </c:pt>
                <c:pt idx="103">
                  <c:v>2621</c:v>
                </c:pt>
                <c:pt idx="104">
                  <c:v>2967</c:v>
                </c:pt>
                <c:pt idx="105">
                  <c:v>3208</c:v>
                </c:pt>
                <c:pt idx="106">
                  <c:v>2996</c:v>
                </c:pt>
                <c:pt idx="107">
                  <c:v>3478</c:v>
                </c:pt>
                <c:pt idx="108">
                  <c:v>3302</c:v>
                </c:pt>
                <c:pt idx="109">
                  <c:v>3532</c:v>
                </c:pt>
                <c:pt idx="110">
                  <c:v>3760</c:v>
                </c:pt>
                <c:pt idx="111">
                  <c:v>3852</c:v>
                </c:pt>
                <c:pt idx="112">
                  <c:v>3711</c:v>
                </c:pt>
                <c:pt idx="113">
                  <c:v>3031</c:v>
                </c:pt>
                <c:pt idx="114">
                  <c:v>2875</c:v>
                </c:pt>
                <c:pt idx="115">
                  <c:v>2426</c:v>
                </c:pt>
                <c:pt idx="116">
                  <c:v>1765</c:v>
                </c:pt>
                <c:pt idx="117">
                  <c:v>1067</c:v>
                </c:pt>
                <c:pt idx="118">
                  <c:v>620</c:v>
                </c:pt>
                <c:pt idx="119">
                  <c:v>567</c:v>
                </c:pt>
                <c:pt idx="120">
                  <c:v>1441</c:v>
                </c:pt>
                <c:pt idx="121">
                  <c:v>2338</c:v>
                </c:pt>
                <c:pt idx="122">
                  <c:v>3207</c:v>
                </c:pt>
                <c:pt idx="123">
                  <c:v>3720</c:v>
                </c:pt>
                <c:pt idx="124">
                  <c:v>3826</c:v>
                </c:pt>
                <c:pt idx="125">
                  <c:v>4309</c:v>
                </c:pt>
                <c:pt idx="126">
                  <c:v>4746</c:v>
                </c:pt>
                <c:pt idx="127">
                  <c:v>4815</c:v>
                </c:pt>
                <c:pt idx="128">
                  <c:v>5392</c:v>
                </c:pt>
                <c:pt idx="129">
                  <c:v>5069</c:v>
                </c:pt>
                <c:pt idx="130">
                  <c:v>5665</c:v>
                </c:pt>
                <c:pt idx="131">
                  <c:v>5984</c:v>
                </c:pt>
                <c:pt idx="132">
                  <c:v>6034</c:v>
                </c:pt>
                <c:pt idx="133">
                  <c:v>5843</c:v>
                </c:pt>
                <c:pt idx="134">
                  <c:v>5800</c:v>
                </c:pt>
                <c:pt idx="135">
                  <c:v>5416</c:v>
                </c:pt>
                <c:pt idx="136">
                  <c:v>5788</c:v>
                </c:pt>
                <c:pt idx="137">
                  <c:v>5938</c:v>
                </c:pt>
                <c:pt idx="138">
                  <c:v>6285</c:v>
                </c:pt>
                <c:pt idx="139">
                  <c:v>7050</c:v>
                </c:pt>
                <c:pt idx="140">
                  <c:v>7752</c:v>
                </c:pt>
                <c:pt idx="141">
                  <c:v>8729</c:v>
                </c:pt>
                <c:pt idx="142">
                  <c:v>8956</c:v>
                </c:pt>
                <c:pt idx="143">
                  <c:v>9231</c:v>
                </c:pt>
                <c:pt idx="144">
                  <c:v>9715</c:v>
                </c:pt>
                <c:pt idx="145">
                  <c:v>9452</c:v>
                </c:pt>
                <c:pt idx="146">
                  <c:v>9285</c:v>
                </c:pt>
                <c:pt idx="147">
                  <c:v>8875</c:v>
                </c:pt>
                <c:pt idx="148">
                  <c:v>8591</c:v>
                </c:pt>
                <c:pt idx="149">
                  <c:v>9120</c:v>
                </c:pt>
                <c:pt idx="150">
                  <c:v>9346</c:v>
                </c:pt>
                <c:pt idx="151">
                  <c:v>8342</c:v>
                </c:pt>
                <c:pt idx="152">
                  <c:v>8240</c:v>
                </c:pt>
                <c:pt idx="153">
                  <c:v>8243</c:v>
                </c:pt>
                <c:pt idx="154">
                  <c:v>8000</c:v>
                </c:pt>
                <c:pt idx="155">
                  <c:v>8390</c:v>
                </c:pt>
                <c:pt idx="156">
                  <c:v>8581</c:v>
                </c:pt>
                <c:pt idx="157">
                  <c:v>8566</c:v>
                </c:pt>
                <c:pt idx="158">
                  <c:v>8360</c:v>
                </c:pt>
                <c:pt idx="159">
                  <c:v>7811</c:v>
                </c:pt>
                <c:pt idx="160">
                  <c:v>7430</c:v>
                </c:pt>
                <c:pt idx="161">
                  <c:v>7031</c:v>
                </c:pt>
                <c:pt idx="162">
                  <c:v>6373</c:v>
                </c:pt>
                <c:pt idx="163">
                  <c:v>4148</c:v>
                </c:pt>
                <c:pt idx="164">
                  <c:v>3898</c:v>
                </c:pt>
                <c:pt idx="165">
                  <c:v>3541</c:v>
                </c:pt>
                <c:pt idx="166">
                  <c:v>3495</c:v>
                </c:pt>
                <c:pt idx="167">
                  <c:v>4395</c:v>
                </c:pt>
                <c:pt idx="168">
                  <c:v>4108</c:v>
                </c:pt>
                <c:pt idx="169">
                  <c:v>2503</c:v>
                </c:pt>
                <c:pt idx="170">
                  <c:v>2819</c:v>
                </c:pt>
                <c:pt idx="171">
                  <c:v>2682</c:v>
                </c:pt>
                <c:pt idx="172">
                  <c:v>3048</c:v>
                </c:pt>
                <c:pt idx="173">
                  <c:v>3471</c:v>
                </c:pt>
                <c:pt idx="174">
                  <c:v>4265</c:v>
                </c:pt>
                <c:pt idx="175">
                  <c:v>4053</c:v>
                </c:pt>
                <c:pt idx="176">
                  <c:v>4249</c:v>
                </c:pt>
                <c:pt idx="177">
                  <c:v>4170</c:v>
                </c:pt>
                <c:pt idx="178">
                  <c:v>5186</c:v>
                </c:pt>
                <c:pt idx="179">
                  <c:v>4797</c:v>
                </c:pt>
                <c:pt idx="180">
                  <c:v>4567</c:v>
                </c:pt>
                <c:pt idx="181">
                  <c:v>4946</c:v>
                </c:pt>
                <c:pt idx="182">
                  <c:v>5123</c:v>
                </c:pt>
                <c:pt idx="183">
                  <c:v>5165</c:v>
                </c:pt>
                <c:pt idx="184">
                  <c:v>4906</c:v>
                </c:pt>
                <c:pt idx="185">
                  <c:v>4907</c:v>
                </c:pt>
                <c:pt idx="186">
                  <c:v>4718</c:v>
                </c:pt>
                <c:pt idx="187">
                  <c:v>4401</c:v>
                </c:pt>
                <c:pt idx="188">
                  <c:v>4882</c:v>
                </c:pt>
                <c:pt idx="189">
                  <c:v>3828</c:v>
                </c:pt>
                <c:pt idx="190">
                  <c:v>4635</c:v>
                </c:pt>
                <c:pt idx="191">
                  <c:v>4952</c:v>
                </c:pt>
                <c:pt idx="192">
                  <c:v>4499</c:v>
                </c:pt>
                <c:pt idx="193">
                  <c:v>4653</c:v>
                </c:pt>
                <c:pt idx="194">
                  <c:v>4798</c:v>
                </c:pt>
                <c:pt idx="195">
                  <c:v>4467</c:v>
                </c:pt>
                <c:pt idx="196">
                  <c:v>4962</c:v>
                </c:pt>
                <c:pt idx="197">
                  <c:v>4764</c:v>
                </c:pt>
                <c:pt idx="198">
                  <c:v>5070</c:v>
                </c:pt>
                <c:pt idx="199">
                  <c:v>5103</c:v>
                </c:pt>
                <c:pt idx="200">
                  <c:v>4863</c:v>
                </c:pt>
                <c:pt idx="201">
                  <c:v>4512</c:v>
                </c:pt>
                <c:pt idx="202">
                  <c:v>4704</c:v>
                </c:pt>
                <c:pt idx="203">
                  <c:v>4452</c:v>
                </c:pt>
                <c:pt idx="204">
                  <c:v>4840</c:v>
                </c:pt>
                <c:pt idx="205">
                  <c:v>4422</c:v>
                </c:pt>
                <c:pt idx="206">
                  <c:v>4217</c:v>
                </c:pt>
                <c:pt idx="207">
                  <c:v>3990</c:v>
                </c:pt>
                <c:pt idx="208">
                  <c:v>4954</c:v>
                </c:pt>
                <c:pt idx="209">
                  <c:v>4137</c:v>
                </c:pt>
                <c:pt idx="210">
                  <c:v>2247</c:v>
                </c:pt>
                <c:pt idx="211">
                  <c:v>832</c:v>
                </c:pt>
                <c:pt idx="212">
                  <c:v>367</c:v>
                </c:pt>
                <c:pt idx="213">
                  <c:v>461</c:v>
                </c:pt>
                <c:pt idx="214">
                  <c:v>1213</c:v>
                </c:pt>
                <c:pt idx="215">
                  <c:v>1101</c:v>
                </c:pt>
                <c:pt idx="216">
                  <c:v>1764</c:v>
                </c:pt>
                <c:pt idx="217">
                  <c:v>2214</c:v>
                </c:pt>
                <c:pt idx="218">
                  <c:v>3099</c:v>
                </c:pt>
                <c:pt idx="219">
                  <c:v>3390</c:v>
                </c:pt>
                <c:pt idx="220">
                  <c:v>3219</c:v>
                </c:pt>
                <c:pt idx="221">
                  <c:v>3228</c:v>
                </c:pt>
                <c:pt idx="222">
                  <c:v>3060</c:v>
                </c:pt>
                <c:pt idx="223">
                  <c:v>3321</c:v>
                </c:pt>
                <c:pt idx="224">
                  <c:v>3394</c:v>
                </c:pt>
                <c:pt idx="225">
                  <c:v>4134</c:v>
                </c:pt>
                <c:pt idx="226">
                  <c:v>4278</c:v>
                </c:pt>
                <c:pt idx="227">
                  <c:v>3969</c:v>
                </c:pt>
                <c:pt idx="228">
                  <c:v>4010</c:v>
                </c:pt>
                <c:pt idx="229">
                  <c:v>4226</c:v>
                </c:pt>
                <c:pt idx="230">
                  <c:v>4413</c:v>
                </c:pt>
                <c:pt idx="231">
                  <c:v>4278</c:v>
                </c:pt>
                <c:pt idx="232">
                  <c:v>4029</c:v>
                </c:pt>
                <c:pt idx="233">
                  <c:v>3958</c:v>
                </c:pt>
                <c:pt idx="234">
                  <c:v>3825</c:v>
                </c:pt>
                <c:pt idx="235">
                  <c:v>3428</c:v>
                </c:pt>
                <c:pt idx="236">
                  <c:v>3259</c:v>
                </c:pt>
                <c:pt idx="237">
                  <c:v>2714</c:v>
                </c:pt>
                <c:pt idx="238">
                  <c:v>2622</c:v>
                </c:pt>
                <c:pt idx="239">
                  <c:v>2517</c:v>
                </c:pt>
                <c:pt idx="240">
                  <c:v>2410</c:v>
                </c:pt>
                <c:pt idx="241">
                  <c:v>2053</c:v>
                </c:pt>
                <c:pt idx="242">
                  <c:v>2366</c:v>
                </c:pt>
                <c:pt idx="243">
                  <c:v>2230</c:v>
                </c:pt>
                <c:pt idx="244">
                  <c:v>3088</c:v>
                </c:pt>
                <c:pt idx="245">
                  <c:v>3423</c:v>
                </c:pt>
                <c:pt idx="246">
                  <c:v>3865</c:v>
                </c:pt>
                <c:pt idx="247">
                  <c:v>3837</c:v>
                </c:pt>
                <c:pt idx="248">
                  <c:v>4188</c:v>
                </c:pt>
                <c:pt idx="249">
                  <c:v>4042</c:v>
                </c:pt>
                <c:pt idx="250">
                  <c:v>3833</c:v>
                </c:pt>
                <c:pt idx="251">
                  <c:v>3679</c:v>
                </c:pt>
                <c:pt idx="252">
                  <c:v>4050</c:v>
                </c:pt>
                <c:pt idx="253">
                  <c:v>4489</c:v>
                </c:pt>
                <c:pt idx="254">
                  <c:v>4146</c:v>
                </c:pt>
                <c:pt idx="255">
                  <c:v>4362</c:v>
                </c:pt>
                <c:pt idx="256">
                  <c:v>4148</c:v>
                </c:pt>
                <c:pt idx="257">
                  <c:v>4244</c:v>
                </c:pt>
                <c:pt idx="258">
                  <c:v>3891</c:v>
                </c:pt>
                <c:pt idx="259">
                  <c:v>3680</c:v>
                </c:pt>
                <c:pt idx="260">
                  <c:v>3090</c:v>
                </c:pt>
                <c:pt idx="261">
                  <c:v>2585</c:v>
                </c:pt>
                <c:pt idx="262">
                  <c:v>2747</c:v>
                </c:pt>
                <c:pt idx="263">
                  <c:v>2411</c:v>
                </c:pt>
                <c:pt idx="264">
                  <c:v>2027</c:v>
                </c:pt>
                <c:pt idx="265">
                  <c:v>2254</c:v>
                </c:pt>
                <c:pt idx="266">
                  <c:v>2068</c:v>
                </c:pt>
                <c:pt idx="267">
                  <c:v>2619</c:v>
                </c:pt>
                <c:pt idx="268">
                  <c:v>2903</c:v>
                </c:pt>
                <c:pt idx="269">
                  <c:v>2965</c:v>
                </c:pt>
                <c:pt idx="270">
                  <c:v>3671</c:v>
                </c:pt>
                <c:pt idx="271">
                  <c:v>4002</c:v>
                </c:pt>
                <c:pt idx="272">
                  <c:v>4746</c:v>
                </c:pt>
                <c:pt idx="273">
                  <c:v>5501</c:v>
                </c:pt>
                <c:pt idx="274">
                  <c:v>5752</c:v>
                </c:pt>
                <c:pt idx="275">
                  <c:v>6347</c:v>
                </c:pt>
                <c:pt idx="276">
                  <c:v>5512</c:v>
                </c:pt>
                <c:pt idx="277">
                  <c:v>5399</c:v>
                </c:pt>
                <c:pt idx="278">
                  <c:v>4343</c:v>
                </c:pt>
                <c:pt idx="279">
                  <c:v>3642</c:v>
                </c:pt>
                <c:pt idx="280">
                  <c:v>2998</c:v>
                </c:pt>
                <c:pt idx="281">
                  <c:v>2964</c:v>
                </c:pt>
                <c:pt idx="282">
                  <c:v>2801</c:v>
                </c:pt>
                <c:pt idx="283">
                  <c:v>2839</c:v>
                </c:pt>
                <c:pt idx="284">
                  <c:v>2460</c:v>
                </c:pt>
                <c:pt idx="285">
                  <c:v>2457</c:v>
                </c:pt>
                <c:pt idx="286">
                  <c:v>2277</c:v>
                </c:pt>
                <c:pt idx="287">
                  <c:v>2240</c:v>
                </c:pt>
                <c:pt idx="288">
                  <c:v>2604</c:v>
                </c:pt>
                <c:pt idx="289">
                  <c:v>2340</c:v>
                </c:pt>
                <c:pt idx="290">
                  <c:v>2553</c:v>
                </c:pt>
                <c:pt idx="291">
                  <c:v>3033</c:v>
                </c:pt>
                <c:pt idx="292">
                  <c:v>3373</c:v>
                </c:pt>
                <c:pt idx="293">
                  <c:v>4306</c:v>
                </c:pt>
                <c:pt idx="294">
                  <c:v>5006</c:v>
                </c:pt>
                <c:pt idx="295">
                  <c:v>5664</c:v>
                </c:pt>
                <c:pt idx="296">
                  <c:v>6483</c:v>
                </c:pt>
                <c:pt idx="297">
                  <c:v>6864</c:v>
                </c:pt>
                <c:pt idx="298">
                  <c:v>6816</c:v>
                </c:pt>
                <c:pt idx="299">
                  <c:v>7127</c:v>
                </c:pt>
                <c:pt idx="300">
                  <c:v>7036</c:v>
                </c:pt>
                <c:pt idx="301">
                  <c:v>5963</c:v>
                </c:pt>
                <c:pt idx="302">
                  <c:v>4974</c:v>
                </c:pt>
                <c:pt idx="303">
                  <c:v>4382</c:v>
                </c:pt>
                <c:pt idx="304">
                  <c:v>3572</c:v>
                </c:pt>
                <c:pt idx="305">
                  <c:v>2903</c:v>
                </c:pt>
                <c:pt idx="306">
                  <c:v>2778</c:v>
                </c:pt>
                <c:pt idx="307">
                  <c:v>2404</c:v>
                </c:pt>
                <c:pt idx="308">
                  <c:v>2415</c:v>
                </c:pt>
                <c:pt idx="309">
                  <c:v>1809</c:v>
                </c:pt>
                <c:pt idx="310">
                  <c:v>1646</c:v>
                </c:pt>
                <c:pt idx="311">
                  <c:v>1548</c:v>
                </c:pt>
                <c:pt idx="312">
                  <c:v>1388</c:v>
                </c:pt>
                <c:pt idx="313">
                  <c:v>1068</c:v>
                </c:pt>
                <c:pt idx="314">
                  <c:v>1142</c:v>
                </c:pt>
                <c:pt idx="315">
                  <c:v>1021</c:v>
                </c:pt>
                <c:pt idx="316">
                  <c:v>1011</c:v>
                </c:pt>
                <c:pt idx="317">
                  <c:v>1202</c:v>
                </c:pt>
                <c:pt idx="318">
                  <c:v>1459</c:v>
                </c:pt>
                <c:pt idx="319">
                  <c:v>1340</c:v>
                </c:pt>
                <c:pt idx="320">
                  <c:v>1820</c:v>
                </c:pt>
                <c:pt idx="321">
                  <c:v>1754</c:v>
                </c:pt>
                <c:pt idx="322">
                  <c:v>2447</c:v>
                </c:pt>
                <c:pt idx="323">
                  <c:v>3330</c:v>
                </c:pt>
                <c:pt idx="324">
                  <c:v>3771</c:v>
                </c:pt>
                <c:pt idx="325">
                  <c:v>4141</c:v>
                </c:pt>
                <c:pt idx="326">
                  <c:v>4317</c:v>
                </c:pt>
                <c:pt idx="327">
                  <c:v>3906</c:v>
                </c:pt>
                <c:pt idx="328">
                  <c:v>3432</c:v>
                </c:pt>
                <c:pt idx="329">
                  <c:v>2883</c:v>
                </c:pt>
                <c:pt idx="330">
                  <c:v>2698</c:v>
                </c:pt>
                <c:pt idx="331">
                  <c:v>2650</c:v>
                </c:pt>
                <c:pt idx="332">
                  <c:v>2067</c:v>
                </c:pt>
                <c:pt idx="333">
                  <c:v>2177</c:v>
                </c:pt>
                <c:pt idx="334">
                  <c:v>2173</c:v>
                </c:pt>
                <c:pt idx="335">
                  <c:v>1674</c:v>
                </c:pt>
                <c:pt idx="336">
                  <c:v>1431</c:v>
                </c:pt>
                <c:pt idx="337">
                  <c:v>1582</c:v>
                </c:pt>
                <c:pt idx="338">
                  <c:v>1475</c:v>
                </c:pt>
                <c:pt idx="339">
                  <c:v>1633</c:v>
                </c:pt>
                <c:pt idx="340">
                  <c:v>1912</c:v>
                </c:pt>
                <c:pt idx="341">
                  <c:v>2178</c:v>
                </c:pt>
                <c:pt idx="342">
                  <c:v>2874</c:v>
                </c:pt>
                <c:pt idx="343">
                  <c:v>3515</c:v>
                </c:pt>
                <c:pt idx="344">
                  <c:v>3670</c:v>
                </c:pt>
                <c:pt idx="345">
                  <c:v>3728</c:v>
                </c:pt>
                <c:pt idx="346">
                  <c:v>3499</c:v>
                </c:pt>
                <c:pt idx="347">
                  <c:v>3915</c:v>
                </c:pt>
                <c:pt idx="348">
                  <c:v>3910</c:v>
                </c:pt>
                <c:pt idx="349">
                  <c:v>3794</c:v>
                </c:pt>
                <c:pt idx="350">
                  <c:v>4081</c:v>
                </c:pt>
                <c:pt idx="351">
                  <c:v>3945</c:v>
                </c:pt>
                <c:pt idx="352">
                  <c:v>3734</c:v>
                </c:pt>
                <c:pt idx="353">
                  <c:v>3243</c:v>
                </c:pt>
                <c:pt idx="354">
                  <c:v>2925</c:v>
                </c:pt>
                <c:pt idx="355">
                  <c:v>2852</c:v>
                </c:pt>
                <c:pt idx="356">
                  <c:v>2843</c:v>
                </c:pt>
                <c:pt idx="357">
                  <c:v>2902</c:v>
                </c:pt>
              </c:numCache>
            </c:numRef>
          </c:yVal>
          <c:smooth val="1"/>
        </c:ser>
        <c:ser>
          <c:idx val="1"/>
          <c:order val="1"/>
          <c:tx>
            <c:v>Thoron</c:v>
          </c:tx>
          <c:marker>
            <c:symbol val="none"/>
          </c:marker>
          <c:xVal>
            <c:numRef>
              <c:f>'Görlitz, Hentschel-Keller'!$A$33:$A$390</c:f>
              <c:numCache>
                <c:formatCode>m/d/yyyy\ h:mm</c:formatCode>
                <c:ptCount val="358"/>
                <c:pt idx="0">
                  <c:v>42909.826388888891</c:v>
                </c:pt>
                <c:pt idx="1">
                  <c:v>42909.868055555555</c:v>
                </c:pt>
                <c:pt idx="2">
                  <c:v>42909.909722222219</c:v>
                </c:pt>
                <c:pt idx="3">
                  <c:v>42909.951388888891</c:v>
                </c:pt>
                <c:pt idx="4">
                  <c:v>42909.993055555555</c:v>
                </c:pt>
                <c:pt idx="5">
                  <c:v>42910.034722222219</c:v>
                </c:pt>
                <c:pt idx="6">
                  <c:v>42910.076388888891</c:v>
                </c:pt>
                <c:pt idx="7">
                  <c:v>42910.118055555555</c:v>
                </c:pt>
                <c:pt idx="8">
                  <c:v>42910.159722222219</c:v>
                </c:pt>
                <c:pt idx="9">
                  <c:v>42910.201388888891</c:v>
                </c:pt>
                <c:pt idx="10">
                  <c:v>42910.243055555555</c:v>
                </c:pt>
                <c:pt idx="11">
                  <c:v>42910.284722222219</c:v>
                </c:pt>
                <c:pt idx="12">
                  <c:v>42910.326388888891</c:v>
                </c:pt>
                <c:pt idx="13">
                  <c:v>42910.368055555555</c:v>
                </c:pt>
                <c:pt idx="14">
                  <c:v>42910.409722222219</c:v>
                </c:pt>
                <c:pt idx="15">
                  <c:v>42910.451388888891</c:v>
                </c:pt>
                <c:pt idx="16">
                  <c:v>42910.493055555555</c:v>
                </c:pt>
                <c:pt idx="17">
                  <c:v>42910.534722222219</c:v>
                </c:pt>
                <c:pt idx="18">
                  <c:v>42910.576388888891</c:v>
                </c:pt>
                <c:pt idx="19">
                  <c:v>42910.618055555555</c:v>
                </c:pt>
                <c:pt idx="20">
                  <c:v>42910.659722222219</c:v>
                </c:pt>
                <c:pt idx="21">
                  <c:v>42910.701388888891</c:v>
                </c:pt>
                <c:pt idx="22">
                  <c:v>42910.743055555555</c:v>
                </c:pt>
                <c:pt idx="23">
                  <c:v>42910.784722222219</c:v>
                </c:pt>
                <c:pt idx="24">
                  <c:v>42910.826388888891</c:v>
                </c:pt>
                <c:pt idx="25">
                  <c:v>42910.868055555555</c:v>
                </c:pt>
                <c:pt idx="26">
                  <c:v>42910.909722222219</c:v>
                </c:pt>
                <c:pt idx="27">
                  <c:v>42910.951388888891</c:v>
                </c:pt>
                <c:pt idx="28">
                  <c:v>42910.993055555555</c:v>
                </c:pt>
                <c:pt idx="29">
                  <c:v>42911.034722222219</c:v>
                </c:pt>
                <c:pt idx="30">
                  <c:v>42911.076388888891</c:v>
                </c:pt>
                <c:pt idx="31">
                  <c:v>42911.118055555555</c:v>
                </c:pt>
                <c:pt idx="32">
                  <c:v>42911.159722222219</c:v>
                </c:pt>
                <c:pt idx="33">
                  <c:v>42911.201388888891</c:v>
                </c:pt>
                <c:pt idx="34">
                  <c:v>42911.243055555555</c:v>
                </c:pt>
                <c:pt idx="35">
                  <c:v>42911.284722222219</c:v>
                </c:pt>
                <c:pt idx="36">
                  <c:v>42911.326388888891</c:v>
                </c:pt>
                <c:pt idx="37">
                  <c:v>42911.368055555555</c:v>
                </c:pt>
                <c:pt idx="38">
                  <c:v>42911.409722222219</c:v>
                </c:pt>
                <c:pt idx="39">
                  <c:v>42911.451388888891</c:v>
                </c:pt>
                <c:pt idx="40">
                  <c:v>42911.493055555555</c:v>
                </c:pt>
                <c:pt idx="41">
                  <c:v>42911.534722222219</c:v>
                </c:pt>
                <c:pt idx="42">
                  <c:v>42911.576388888891</c:v>
                </c:pt>
                <c:pt idx="43">
                  <c:v>42911.618055555555</c:v>
                </c:pt>
                <c:pt idx="44">
                  <c:v>42911.659722222219</c:v>
                </c:pt>
                <c:pt idx="45">
                  <c:v>42911.701388888891</c:v>
                </c:pt>
                <c:pt idx="46">
                  <c:v>42911.743055555555</c:v>
                </c:pt>
                <c:pt idx="47">
                  <c:v>42911.784722222219</c:v>
                </c:pt>
                <c:pt idx="48">
                  <c:v>42911.826388888891</c:v>
                </c:pt>
                <c:pt idx="49">
                  <c:v>42911.868055555555</c:v>
                </c:pt>
                <c:pt idx="50">
                  <c:v>42911.909722222219</c:v>
                </c:pt>
                <c:pt idx="51">
                  <c:v>42911.951388888891</c:v>
                </c:pt>
                <c:pt idx="52">
                  <c:v>42911.993055555555</c:v>
                </c:pt>
                <c:pt idx="53">
                  <c:v>42912.034722222219</c:v>
                </c:pt>
                <c:pt idx="54">
                  <c:v>42912.076388888891</c:v>
                </c:pt>
                <c:pt idx="55">
                  <c:v>42912.118055555555</c:v>
                </c:pt>
                <c:pt idx="56">
                  <c:v>42912.159722222219</c:v>
                </c:pt>
                <c:pt idx="57">
                  <c:v>42912.201388888891</c:v>
                </c:pt>
                <c:pt idx="58">
                  <c:v>42912.243055555555</c:v>
                </c:pt>
                <c:pt idx="59">
                  <c:v>42912.284722222219</c:v>
                </c:pt>
                <c:pt idx="60">
                  <c:v>42912.326388888891</c:v>
                </c:pt>
                <c:pt idx="61">
                  <c:v>42912.368055555555</c:v>
                </c:pt>
                <c:pt idx="62">
                  <c:v>42912.409722222219</c:v>
                </c:pt>
                <c:pt idx="63">
                  <c:v>42912.451388888891</c:v>
                </c:pt>
                <c:pt idx="64">
                  <c:v>42912.493055555555</c:v>
                </c:pt>
                <c:pt idx="65">
                  <c:v>42912.534722222219</c:v>
                </c:pt>
                <c:pt idx="66">
                  <c:v>42912.576388888891</c:v>
                </c:pt>
                <c:pt idx="67">
                  <c:v>42912.618055555555</c:v>
                </c:pt>
                <c:pt idx="68">
                  <c:v>42912.659722222219</c:v>
                </c:pt>
                <c:pt idx="69">
                  <c:v>42912.701388888891</c:v>
                </c:pt>
                <c:pt idx="70">
                  <c:v>42912.743055555555</c:v>
                </c:pt>
                <c:pt idx="71">
                  <c:v>42912.784722222219</c:v>
                </c:pt>
                <c:pt idx="72">
                  <c:v>42912.826388888891</c:v>
                </c:pt>
                <c:pt idx="73">
                  <c:v>42912.868055555555</c:v>
                </c:pt>
                <c:pt idx="74">
                  <c:v>42912.909722222219</c:v>
                </c:pt>
                <c:pt idx="75">
                  <c:v>42912.951388888891</c:v>
                </c:pt>
                <c:pt idx="76">
                  <c:v>42912.993055555555</c:v>
                </c:pt>
                <c:pt idx="77">
                  <c:v>42913.034722222219</c:v>
                </c:pt>
                <c:pt idx="78">
                  <c:v>42913.076388888891</c:v>
                </c:pt>
                <c:pt idx="79">
                  <c:v>42913.118055555555</c:v>
                </c:pt>
                <c:pt idx="80">
                  <c:v>42913.159722222219</c:v>
                </c:pt>
                <c:pt idx="81">
                  <c:v>42913.201388888891</c:v>
                </c:pt>
                <c:pt idx="82">
                  <c:v>42913.243055555555</c:v>
                </c:pt>
                <c:pt idx="83">
                  <c:v>42913.284722222219</c:v>
                </c:pt>
                <c:pt idx="84">
                  <c:v>42913.326388888891</c:v>
                </c:pt>
                <c:pt idx="85">
                  <c:v>42913.368055555555</c:v>
                </c:pt>
                <c:pt idx="86">
                  <c:v>42913.409722222219</c:v>
                </c:pt>
                <c:pt idx="87">
                  <c:v>42913.451388888891</c:v>
                </c:pt>
                <c:pt idx="88">
                  <c:v>42913.493055555555</c:v>
                </c:pt>
                <c:pt idx="89">
                  <c:v>42913.534722222219</c:v>
                </c:pt>
                <c:pt idx="90">
                  <c:v>42913.576388888891</c:v>
                </c:pt>
                <c:pt idx="91">
                  <c:v>42913.618055555555</c:v>
                </c:pt>
                <c:pt idx="92">
                  <c:v>42913.659722222219</c:v>
                </c:pt>
                <c:pt idx="93">
                  <c:v>42913.701388888891</c:v>
                </c:pt>
                <c:pt idx="94">
                  <c:v>42913.743055555555</c:v>
                </c:pt>
                <c:pt idx="95">
                  <c:v>42913.784722222219</c:v>
                </c:pt>
                <c:pt idx="96">
                  <c:v>42913.826388888891</c:v>
                </c:pt>
                <c:pt idx="97">
                  <c:v>42913.868055555555</c:v>
                </c:pt>
                <c:pt idx="98">
                  <c:v>42913.909722222219</c:v>
                </c:pt>
                <c:pt idx="99">
                  <c:v>42913.951388888891</c:v>
                </c:pt>
                <c:pt idx="100">
                  <c:v>42913.993055555555</c:v>
                </c:pt>
                <c:pt idx="101">
                  <c:v>42914.034722222219</c:v>
                </c:pt>
                <c:pt idx="102">
                  <c:v>42914.076388888891</c:v>
                </c:pt>
                <c:pt idx="103">
                  <c:v>42914.118055555555</c:v>
                </c:pt>
                <c:pt idx="104">
                  <c:v>42914.159722222219</c:v>
                </c:pt>
                <c:pt idx="105">
                  <c:v>42914.201388888891</c:v>
                </c:pt>
                <c:pt idx="106">
                  <c:v>42914.243055555555</c:v>
                </c:pt>
                <c:pt idx="107">
                  <c:v>42914.284722222219</c:v>
                </c:pt>
                <c:pt idx="108">
                  <c:v>42914.326388888891</c:v>
                </c:pt>
                <c:pt idx="109">
                  <c:v>42914.368055555555</c:v>
                </c:pt>
                <c:pt idx="110">
                  <c:v>42914.409722222219</c:v>
                </c:pt>
                <c:pt idx="111">
                  <c:v>42914.451388888891</c:v>
                </c:pt>
                <c:pt idx="112">
                  <c:v>42914.493055555555</c:v>
                </c:pt>
                <c:pt idx="113">
                  <c:v>42914.534722222219</c:v>
                </c:pt>
                <c:pt idx="114">
                  <c:v>42914.576388888891</c:v>
                </c:pt>
                <c:pt idx="115">
                  <c:v>42914.618055555555</c:v>
                </c:pt>
                <c:pt idx="116">
                  <c:v>42914.659722222219</c:v>
                </c:pt>
                <c:pt idx="117">
                  <c:v>42914.701388888891</c:v>
                </c:pt>
                <c:pt idx="118">
                  <c:v>42914.743055555555</c:v>
                </c:pt>
                <c:pt idx="119">
                  <c:v>42914.784722222219</c:v>
                </c:pt>
                <c:pt idx="120">
                  <c:v>42914.826388888891</c:v>
                </c:pt>
                <c:pt idx="121">
                  <c:v>42914.868055555555</c:v>
                </c:pt>
                <c:pt idx="122">
                  <c:v>42914.909722222219</c:v>
                </c:pt>
                <c:pt idx="123">
                  <c:v>42914.951388888891</c:v>
                </c:pt>
                <c:pt idx="124">
                  <c:v>42914.993055555555</c:v>
                </c:pt>
                <c:pt idx="125">
                  <c:v>42915.034722222219</c:v>
                </c:pt>
                <c:pt idx="126">
                  <c:v>42915.076388888891</c:v>
                </c:pt>
                <c:pt idx="127">
                  <c:v>42915.118055555555</c:v>
                </c:pt>
                <c:pt idx="128">
                  <c:v>42915.159722222219</c:v>
                </c:pt>
                <c:pt idx="129">
                  <c:v>42915.201388888891</c:v>
                </c:pt>
                <c:pt idx="130">
                  <c:v>42915.243055555555</c:v>
                </c:pt>
                <c:pt idx="131">
                  <c:v>42915.284722222219</c:v>
                </c:pt>
                <c:pt idx="132">
                  <c:v>42915.326388888891</c:v>
                </c:pt>
                <c:pt idx="133">
                  <c:v>42915.368055555555</c:v>
                </c:pt>
                <c:pt idx="134">
                  <c:v>42915.409722222219</c:v>
                </c:pt>
                <c:pt idx="135">
                  <c:v>42915.451388888891</c:v>
                </c:pt>
                <c:pt idx="136">
                  <c:v>42915.493055555555</c:v>
                </c:pt>
                <c:pt idx="137">
                  <c:v>42915.534722222219</c:v>
                </c:pt>
                <c:pt idx="138">
                  <c:v>42915.576388888891</c:v>
                </c:pt>
                <c:pt idx="139">
                  <c:v>42915.618055555555</c:v>
                </c:pt>
                <c:pt idx="140">
                  <c:v>42915.659722222219</c:v>
                </c:pt>
                <c:pt idx="141">
                  <c:v>42915.701388888891</c:v>
                </c:pt>
                <c:pt idx="142">
                  <c:v>42915.743055555555</c:v>
                </c:pt>
                <c:pt idx="143">
                  <c:v>42915.784722222219</c:v>
                </c:pt>
                <c:pt idx="144">
                  <c:v>42915.826388888891</c:v>
                </c:pt>
                <c:pt idx="145">
                  <c:v>42915.868055555555</c:v>
                </c:pt>
                <c:pt idx="146">
                  <c:v>42915.909722222219</c:v>
                </c:pt>
                <c:pt idx="147">
                  <c:v>42915.951388888891</c:v>
                </c:pt>
                <c:pt idx="148">
                  <c:v>42915.993055555555</c:v>
                </c:pt>
                <c:pt idx="149">
                  <c:v>42916.034722222219</c:v>
                </c:pt>
                <c:pt idx="150">
                  <c:v>42916.076388888891</c:v>
                </c:pt>
                <c:pt idx="151">
                  <c:v>42916.118055555555</c:v>
                </c:pt>
                <c:pt idx="152">
                  <c:v>42916.159722222219</c:v>
                </c:pt>
                <c:pt idx="153">
                  <c:v>42916.201388888891</c:v>
                </c:pt>
                <c:pt idx="154">
                  <c:v>42916.243055555555</c:v>
                </c:pt>
                <c:pt idx="155">
                  <c:v>42916.284722222219</c:v>
                </c:pt>
                <c:pt idx="156">
                  <c:v>42916.326388888891</c:v>
                </c:pt>
                <c:pt idx="157">
                  <c:v>42916.368055555555</c:v>
                </c:pt>
                <c:pt idx="158">
                  <c:v>42916.409722222219</c:v>
                </c:pt>
                <c:pt idx="159">
                  <c:v>42916.451388888891</c:v>
                </c:pt>
                <c:pt idx="160">
                  <c:v>42916.493055555555</c:v>
                </c:pt>
                <c:pt idx="161">
                  <c:v>42916.534722222219</c:v>
                </c:pt>
                <c:pt idx="162">
                  <c:v>42916.576388888891</c:v>
                </c:pt>
                <c:pt idx="163">
                  <c:v>42916.618055555555</c:v>
                </c:pt>
                <c:pt idx="164">
                  <c:v>42916.659722222219</c:v>
                </c:pt>
                <c:pt idx="165">
                  <c:v>42916.701388888891</c:v>
                </c:pt>
                <c:pt idx="166">
                  <c:v>42916.743055555555</c:v>
                </c:pt>
                <c:pt idx="167">
                  <c:v>42916.784722222219</c:v>
                </c:pt>
                <c:pt idx="168">
                  <c:v>42916.826388888891</c:v>
                </c:pt>
                <c:pt idx="169">
                  <c:v>42916.868055555555</c:v>
                </c:pt>
                <c:pt idx="170">
                  <c:v>42916.909722222219</c:v>
                </c:pt>
                <c:pt idx="171">
                  <c:v>42916.951388888891</c:v>
                </c:pt>
                <c:pt idx="172">
                  <c:v>42916.993055555555</c:v>
                </c:pt>
                <c:pt idx="173">
                  <c:v>42917.034722222219</c:v>
                </c:pt>
                <c:pt idx="174">
                  <c:v>42917.076388888891</c:v>
                </c:pt>
                <c:pt idx="175">
                  <c:v>42917.118055555555</c:v>
                </c:pt>
                <c:pt idx="176">
                  <c:v>42917.159722222219</c:v>
                </c:pt>
                <c:pt idx="177">
                  <c:v>42917.201388888891</c:v>
                </c:pt>
                <c:pt idx="178">
                  <c:v>42917.243055555555</c:v>
                </c:pt>
                <c:pt idx="179">
                  <c:v>42917.284722222219</c:v>
                </c:pt>
                <c:pt idx="180">
                  <c:v>42917.326388888891</c:v>
                </c:pt>
                <c:pt idx="181">
                  <c:v>42917.368055555555</c:v>
                </c:pt>
                <c:pt idx="182">
                  <c:v>42917.409722222219</c:v>
                </c:pt>
                <c:pt idx="183">
                  <c:v>42917.451388888891</c:v>
                </c:pt>
                <c:pt idx="184">
                  <c:v>42917.493055555555</c:v>
                </c:pt>
                <c:pt idx="185">
                  <c:v>42917.534722222219</c:v>
                </c:pt>
                <c:pt idx="186">
                  <c:v>42917.576388888891</c:v>
                </c:pt>
                <c:pt idx="187">
                  <c:v>42917.618055555555</c:v>
                </c:pt>
                <c:pt idx="188">
                  <c:v>42917.659722222219</c:v>
                </c:pt>
                <c:pt idx="189">
                  <c:v>42917.701388888891</c:v>
                </c:pt>
                <c:pt idx="190">
                  <c:v>42917.743055555555</c:v>
                </c:pt>
                <c:pt idx="191">
                  <c:v>42917.784722222219</c:v>
                </c:pt>
                <c:pt idx="192">
                  <c:v>42917.826388888891</c:v>
                </c:pt>
                <c:pt idx="193">
                  <c:v>42917.868055555555</c:v>
                </c:pt>
                <c:pt idx="194">
                  <c:v>42917.909722222219</c:v>
                </c:pt>
                <c:pt idx="195">
                  <c:v>42917.951388888891</c:v>
                </c:pt>
                <c:pt idx="196">
                  <c:v>42917.993055555555</c:v>
                </c:pt>
                <c:pt idx="197">
                  <c:v>42918.034722222219</c:v>
                </c:pt>
                <c:pt idx="198">
                  <c:v>42918.076388888891</c:v>
                </c:pt>
                <c:pt idx="199">
                  <c:v>42918.118055555555</c:v>
                </c:pt>
                <c:pt idx="200">
                  <c:v>42918.159722222219</c:v>
                </c:pt>
                <c:pt idx="201">
                  <c:v>42918.201388888891</c:v>
                </c:pt>
                <c:pt idx="202">
                  <c:v>42918.243055555555</c:v>
                </c:pt>
                <c:pt idx="203">
                  <c:v>42918.284722222219</c:v>
                </c:pt>
                <c:pt idx="204">
                  <c:v>42918.326388888891</c:v>
                </c:pt>
                <c:pt idx="205">
                  <c:v>42918.368055555555</c:v>
                </c:pt>
                <c:pt idx="206">
                  <c:v>42918.409722222219</c:v>
                </c:pt>
                <c:pt idx="207">
                  <c:v>42918.451388888891</c:v>
                </c:pt>
                <c:pt idx="208">
                  <c:v>42918.493055555555</c:v>
                </c:pt>
                <c:pt idx="209">
                  <c:v>42918.534722222219</c:v>
                </c:pt>
                <c:pt idx="210">
                  <c:v>42918.576388888891</c:v>
                </c:pt>
                <c:pt idx="211">
                  <c:v>42918.618055555555</c:v>
                </c:pt>
                <c:pt idx="212">
                  <c:v>42918.659722222219</c:v>
                </c:pt>
                <c:pt idx="213">
                  <c:v>42918.701388888891</c:v>
                </c:pt>
                <c:pt idx="214">
                  <c:v>42918.743055555555</c:v>
                </c:pt>
                <c:pt idx="215">
                  <c:v>42918.784722222219</c:v>
                </c:pt>
                <c:pt idx="216">
                  <c:v>42918.826388888891</c:v>
                </c:pt>
                <c:pt idx="217">
                  <c:v>42918.868055555555</c:v>
                </c:pt>
                <c:pt idx="218">
                  <c:v>42918.909722222219</c:v>
                </c:pt>
                <c:pt idx="219">
                  <c:v>42918.951388888891</c:v>
                </c:pt>
                <c:pt idx="220">
                  <c:v>42918.993055555555</c:v>
                </c:pt>
                <c:pt idx="221">
                  <c:v>42919.034722222219</c:v>
                </c:pt>
                <c:pt idx="222">
                  <c:v>42919.076388888891</c:v>
                </c:pt>
                <c:pt idx="223">
                  <c:v>42919.118055555555</c:v>
                </c:pt>
                <c:pt idx="224">
                  <c:v>42919.159722222219</c:v>
                </c:pt>
                <c:pt idx="225">
                  <c:v>42919.201388888891</c:v>
                </c:pt>
                <c:pt idx="226">
                  <c:v>42919.243055555555</c:v>
                </c:pt>
                <c:pt idx="227">
                  <c:v>42919.284722222219</c:v>
                </c:pt>
                <c:pt idx="228">
                  <c:v>42919.326388888891</c:v>
                </c:pt>
                <c:pt idx="229">
                  <c:v>42919.368055555555</c:v>
                </c:pt>
                <c:pt idx="230">
                  <c:v>42919.409722222219</c:v>
                </c:pt>
                <c:pt idx="231">
                  <c:v>42919.451388888891</c:v>
                </c:pt>
                <c:pt idx="232">
                  <c:v>42919.493055555555</c:v>
                </c:pt>
                <c:pt idx="233">
                  <c:v>42919.534722222219</c:v>
                </c:pt>
                <c:pt idx="234">
                  <c:v>42919.576388888891</c:v>
                </c:pt>
                <c:pt idx="235">
                  <c:v>42919.618055555555</c:v>
                </c:pt>
                <c:pt idx="236">
                  <c:v>42919.659722222219</c:v>
                </c:pt>
                <c:pt idx="237">
                  <c:v>42919.701388888891</c:v>
                </c:pt>
                <c:pt idx="238">
                  <c:v>42919.743055555555</c:v>
                </c:pt>
                <c:pt idx="239">
                  <c:v>42919.784722222219</c:v>
                </c:pt>
                <c:pt idx="240">
                  <c:v>42919.826388888891</c:v>
                </c:pt>
                <c:pt idx="241">
                  <c:v>42919.868055555555</c:v>
                </c:pt>
                <c:pt idx="242">
                  <c:v>42919.909722222219</c:v>
                </c:pt>
                <c:pt idx="243">
                  <c:v>42919.951388888891</c:v>
                </c:pt>
                <c:pt idx="244">
                  <c:v>42919.993055555555</c:v>
                </c:pt>
                <c:pt idx="245">
                  <c:v>42920.034722222219</c:v>
                </c:pt>
                <c:pt idx="246">
                  <c:v>42920.076388888891</c:v>
                </c:pt>
                <c:pt idx="247">
                  <c:v>42920.118055555555</c:v>
                </c:pt>
                <c:pt idx="248">
                  <c:v>42920.159722222219</c:v>
                </c:pt>
                <c:pt idx="249">
                  <c:v>42920.201388888891</c:v>
                </c:pt>
                <c:pt idx="250">
                  <c:v>42920.243055555555</c:v>
                </c:pt>
                <c:pt idx="251">
                  <c:v>42920.284722222219</c:v>
                </c:pt>
                <c:pt idx="252">
                  <c:v>42920.326388888891</c:v>
                </c:pt>
                <c:pt idx="253">
                  <c:v>42920.368055555555</c:v>
                </c:pt>
                <c:pt idx="254">
                  <c:v>42920.409722222219</c:v>
                </c:pt>
                <c:pt idx="255">
                  <c:v>42920.451388888891</c:v>
                </c:pt>
                <c:pt idx="256">
                  <c:v>42920.493055555555</c:v>
                </c:pt>
                <c:pt idx="257">
                  <c:v>42920.534722222219</c:v>
                </c:pt>
                <c:pt idx="258">
                  <c:v>42920.576388888891</c:v>
                </c:pt>
                <c:pt idx="259">
                  <c:v>42920.618055555555</c:v>
                </c:pt>
                <c:pt idx="260">
                  <c:v>42920.659722222219</c:v>
                </c:pt>
                <c:pt idx="261">
                  <c:v>42920.701388888891</c:v>
                </c:pt>
                <c:pt idx="262">
                  <c:v>42920.743055555555</c:v>
                </c:pt>
                <c:pt idx="263">
                  <c:v>42920.784722222219</c:v>
                </c:pt>
                <c:pt idx="264">
                  <c:v>42920.826388888891</c:v>
                </c:pt>
                <c:pt idx="265">
                  <c:v>42920.868055555555</c:v>
                </c:pt>
                <c:pt idx="266">
                  <c:v>42920.909722222219</c:v>
                </c:pt>
                <c:pt idx="267">
                  <c:v>42920.951388888891</c:v>
                </c:pt>
                <c:pt idx="268">
                  <c:v>42920.993055555555</c:v>
                </c:pt>
                <c:pt idx="269">
                  <c:v>42921.034722222219</c:v>
                </c:pt>
                <c:pt idx="270">
                  <c:v>42921.076388888891</c:v>
                </c:pt>
                <c:pt idx="271">
                  <c:v>42921.118055555555</c:v>
                </c:pt>
                <c:pt idx="272">
                  <c:v>42921.159722222219</c:v>
                </c:pt>
                <c:pt idx="273">
                  <c:v>42921.201388888891</c:v>
                </c:pt>
                <c:pt idx="274">
                  <c:v>42921.243055555555</c:v>
                </c:pt>
                <c:pt idx="275">
                  <c:v>42921.284722222219</c:v>
                </c:pt>
                <c:pt idx="276">
                  <c:v>42921.326388888891</c:v>
                </c:pt>
                <c:pt idx="277">
                  <c:v>42921.368055555555</c:v>
                </c:pt>
                <c:pt idx="278">
                  <c:v>42921.409722222219</c:v>
                </c:pt>
                <c:pt idx="279">
                  <c:v>42921.451388888891</c:v>
                </c:pt>
                <c:pt idx="280">
                  <c:v>42921.493055555555</c:v>
                </c:pt>
                <c:pt idx="281">
                  <c:v>42921.534722222219</c:v>
                </c:pt>
                <c:pt idx="282">
                  <c:v>42921.576388888891</c:v>
                </c:pt>
                <c:pt idx="283">
                  <c:v>42921.618055555555</c:v>
                </c:pt>
                <c:pt idx="284">
                  <c:v>42921.659722222219</c:v>
                </c:pt>
                <c:pt idx="285">
                  <c:v>42921.701388888891</c:v>
                </c:pt>
                <c:pt idx="286">
                  <c:v>42921.743055555555</c:v>
                </c:pt>
                <c:pt idx="287">
                  <c:v>42921.784722222219</c:v>
                </c:pt>
                <c:pt idx="288">
                  <c:v>42921.826388888891</c:v>
                </c:pt>
                <c:pt idx="289">
                  <c:v>42921.868055555555</c:v>
                </c:pt>
                <c:pt idx="290">
                  <c:v>42921.909722222219</c:v>
                </c:pt>
                <c:pt idx="291">
                  <c:v>42921.951388888891</c:v>
                </c:pt>
                <c:pt idx="292">
                  <c:v>42921.993055555555</c:v>
                </c:pt>
                <c:pt idx="293">
                  <c:v>42922.034722222219</c:v>
                </c:pt>
                <c:pt idx="294">
                  <c:v>42922.076388888891</c:v>
                </c:pt>
                <c:pt idx="295">
                  <c:v>42922.118055555555</c:v>
                </c:pt>
                <c:pt idx="296">
                  <c:v>42922.159722222219</c:v>
                </c:pt>
                <c:pt idx="297">
                  <c:v>42922.201388888891</c:v>
                </c:pt>
                <c:pt idx="298">
                  <c:v>42922.243055555555</c:v>
                </c:pt>
                <c:pt idx="299">
                  <c:v>42922.284722222219</c:v>
                </c:pt>
                <c:pt idx="300">
                  <c:v>42922.326388888891</c:v>
                </c:pt>
                <c:pt idx="301">
                  <c:v>42922.368055555555</c:v>
                </c:pt>
                <c:pt idx="302">
                  <c:v>42922.409722222219</c:v>
                </c:pt>
                <c:pt idx="303">
                  <c:v>42922.451388888891</c:v>
                </c:pt>
                <c:pt idx="304">
                  <c:v>42922.493055555555</c:v>
                </c:pt>
                <c:pt idx="305">
                  <c:v>42922.534722222219</c:v>
                </c:pt>
                <c:pt idx="306">
                  <c:v>42922.576388888891</c:v>
                </c:pt>
                <c:pt idx="307">
                  <c:v>42922.618055555555</c:v>
                </c:pt>
                <c:pt idx="308">
                  <c:v>42922.659722222219</c:v>
                </c:pt>
                <c:pt idx="309">
                  <c:v>42922.701388888891</c:v>
                </c:pt>
                <c:pt idx="310">
                  <c:v>42922.743055555555</c:v>
                </c:pt>
                <c:pt idx="311">
                  <c:v>42922.784722222219</c:v>
                </c:pt>
                <c:pt idx="312">
                  <c:v>42922.826388888891</c:v>
                </c:pt>
                <c:pt idx="313">
                  <c:v>42922.868055555555</c:v>
                </c:pt>
                <c:pt idx="314">
                  <c:v>42922.909722222219</c:v>
                </c:pt>
                <c:pt idx="315">
                  <c:v>42922.951388888891</c:v>
                </c:pt>
                <c:pt idx="316">
                  <c:v>42922.993055555555</c:v>
                </c:pt>
                <c:pt idx="317">
                  <c:v>42923.034722222219</c:v>
                </c:pt>
                <c:pt idx="318">
                  <c:v>42923.076388888891</c:v>
                </c:pt>
                <c:pt idx="319">
                  <c:v>42923.118055555555</c:v>
                </c:pt>
                <c:pt idx="320">
                  <c:v>42923.159722222219</c:v>
                </c:pt>
                <c:pt idx="321">
                  <c:v>42923.201388888891</c:v>
                </c:pt>
                <c:pt idx="322">
                  <c:v>42923.243055555555</c:v>
                </c:pt>
                <c:pt idx="323">
                  <c:v>42923.284722222219</c:v>
                </c:pt>
                <c:pt idx="324">
                  <c:v>42923.326388888891</c:v>
                </c:pt>
                <c:pt idx="325">
                  <c:v>42923.368055555555</c:v>
                </c:pt>
                <c:pt idx="326">
                  <c:v>42923.409722222219</c:v>
                </c:pt>
                <c:pt idx="327">
                  <c:v>42923.451388888891</c:v>
                </c:pt>
                <c:pt idx="328">
                  <c:v>42923.493055555555</c:v>
                </c:pt>
                <c:pt idx="329">
                  <c:v>42923.534722222219</c:v>
                </c:pt>
                <c:pt idx="330">
                  <c:v>42923.576388888891</c:v>
                </c:pt>
                <c:pt idx="331">
                  <c:v>42923.618055555555</c:v>
                </c:pt>
                <c:pt idx="332">
                  <c:v>42923.659722222219</c:v>
                </c:pt>
                <c:pt idx="333">
                  <c:v>42923.701388888891</c:v>
                </c:pt>
                <c:pt idx="334">
                  <c:v>42923.743055555555</c:v>
                </c:pt>
                <c:pt idx="335">
                  <c:v>42923.784722222219</c:v>
                </c:pt>
                <c:pt idx="336">
                  <c:v>42923.826388888891</c:v>
                </c:pt>
                <c:pt idx="337">
                  <c:v>42923.868055555555</c:v>
                </c:pt>
                <c:pt idx="338">
                  <c:v>42923.909722222219</c:v>
                </c:pt>
                <c:pt idx="339">
                  <c:v>42923.951388888891</c:v>
                </c:pt>
                <c:pt idx="340">
                  <c:v>42923.993055555555</c:v>
                </c:pt>
                <c:pt idx="341">
                  <c:v>42924.034722222219</c:v>
                </c:pt>
                <c:pt idx="342">
                  <c:v>42924.076388888891</c:v>
                </c:pt>
                <c:pt idx="343">
                  <c:v>42924.118055555555</c:v>
                </c:pt>
                <c:pt idx="344">
                  <c:v>42924.159722222219</c:v>
                </c:pt>
                <c:pt idx="345">
                  <c:v>42924.201388888891</c:v>
                </c:pt>
                <c:pt idx="346">
                  <c:v>42924.243055555555</c:v>
                </c:pt>
                <c:pt idx="347">
                  <c:v>42924.284722222219</c:v>
                </c:pt>
                <c:pt idx="348">
                  <c:v>42924.326388888891</c:v>
                </c:pt>
                <c:pt idx="349">
                  <c:v>42924.368055555555</c:v>
                </c:pt>
                <c:pt idx="350">
                  <c:v>42924.409722222219</c:v>
                </c:pt>
                <c:pt idx="351">
                  <c:v>42924.451388888891</c:v>
                </c:pt>
                <c:pt idx="352">
                  <c:v>42924.493055555555</c:v>
                </c:pt>
                <c:pt idx="353">
                  <c:v>42924.534722222219</c:v>
                </c:pt>
                <c:pt idx="354">
                  <c:v>42924.576388888891</c:v>
                </c:pt>
                <c:pt idx="355">
                  <c:v>42924.618055555555</c:v>
                </c:pt>
                <c:pt idx="356">
                  <c:v>42924.659722222219</c:v>
                </c:pt>
                <c:pt idx="357">
                  <c:v>42924.701388888891</c:v>
                </c:pt>
              </c:numCache>
            </c:numRef>
          </c:xVal>
          <c:yVal>
            <c:numRef>
              <c:f>'Görlitz, Hentschel-Keller'!$F$33:$F$390</c:f>
              <c:numCache>
                <c:formatCode>General</c:formatCode>
                <c:ptCount val="358"/>
                <c:pt idx="0">
                  <c:v>266</c:v>
                </c:pt>
                <c:pt idx="1">
                  <c:v>183</c:v>
                </c:pt>
                <c:pt idx="2">
                  <c:v>262</c:v>
                </c:pt>
                <c:pt idx="3">
                  <c:v>261</c:v>
                </c:pt>
                <c:pt idx="4">
                  <c:v>264</c:v>
                </c:pt>
                <c:pt idx="5">
                  <c:v>309</c:v>
                </c:pt>
                <c:pt idx="6">
                  <c:v>173</c:v>
                </c:pt>
                <c:pt idx="7">
                  <c:v>204</c:v>
                </c:pt>
                <c:pt idx="8">
                  <c:v>332</c:v>
                </c:pt>
                <c:pt idx="9">
                  <c:v>223</c:v>
                </c:pt>
                <c:pt idx="10">
                  <c:v>95</c:v>
                </c:pt>
                <c:pt idx="11">
                  <c:v>113</c:v>
                </c:pt>
                <c:pt idx="12">
                  <c:v>247</c:v>
                </c:pt>
                <c:pt idx="13">
                  <c:v>0</c:v>
                </c:pt>
                <c:pt idx="14">
                  <c:v>442</c:v>
                </c:pt>
                <c:pt idx="15">
                  <c:v>257</c:v>
                </c:pt>
                <c:pt idx="16">
                  <c:v>308</c:v>
                </c:pt>
                <c:pt idx="17">
                  <c:v>328</c:v>
                </c:pt>
                <c:pt idx="18">
                  <c:v>141</c:v>
                </c:pt>
                <c:pt idx="19">
                  <c:v>114</c:v>
                </c:pt>
                <c:pt idx="20">
                  <c:v>270</c:v>
                </c:pt>
                <c:pt idx="21">
                  <c:v>110</c:v>
                </c:pt>
                <c:pt idx="22">
                  <c:v>49</c:v>
                </c:pt>
                <c:pt idx="23">
                  <c:v>0</c:v>
                </c:pt>
                <c:pt idx="24">
                  <c:v>0</c:v>
                </c:pt>
                <c:pt idx="25">
                  <c:v>53</c:v>
                </c:pt>
                <c:pt idx="26">
                  <c:v>60</c:v>
                </c:pt>
                <c:pt idx="27">
                  <c:v>61</c:v>
                </c:pt>
                <c:pt idx="28">
                  <c:v>78</c:v>
                </c:pt>
                <c:pt idx="29">
                  <c:v>0</c:v>
                </c:pt>
                <c:pt idx="30">
                  <c:v>86</c:v>
                </c:pt>
                <c:pt idx="31">
                  <c:v>0</c:v>
                </c:pt>
                <c:pt idx="32">
                  <c:v>107</c:v>
                </c:pt>
                <c:pt idx="33">
                  <c:v>150</c:v>
                </c:pt>
                <c:pt idx="34">
                  <c:v>119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91</c:v>
                </c:pt>
                <c:pt idx="40">
                  <c:v>115</c:v>
                </c:pt>
                <c:pt idx="41">
                  <c:v>103</c:v>
                </c:pt>
                <c:pt idx="42">
                  <c:v>0</c:v>
                </c:pt>
                <c:pt idx="43">
                  <c:v>105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83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68</c:v>
                </c:pt>
                <c:pt idx="53">
                  <c:v>0</c:v>
                </c:pt>
                <c:pt idx="54">
                  <c:v>121</c:v>
                </c:pt>
                <c:pt idx="55">
                  <c:v>0</c:v>
                </c:pt>
                <c:pt idx="56">
                  <c:v>198</c:v>
                </c:pt>
                <c:pt idx="57">
                  <c:v>79</c:v>
                </c:pt>
                <c:pt idx="58">
                  <c:v>111</c:v>
                </c:pt>
                <c:pt idx="59">
                  <c:v>0</c:v>
                </c:pt>
                <c:pt idx="60">
                  <c:v>96</c:v>
                </c:pt>
                <c:pt idx="61">
                  <c:v>95</c:v>
                </c:pt>
                <c:pt idx="62">
                  <c:v>0</c:v>
                </c:pt>
                <c:pt idx="63">
                  <c:v>0</c:v>
                </c:pt>
                <c:pt idx="64">
                  <c:v>76</c:v>
                </c:pt>
                <c:pt idx="65">
                  <c:v>153</c:v>
                </c:pt>
                <c:pt idx="66">
                  <c:v>0</c:v>
                </c:pt>
                <c:pt idx="67">
                  <c:v>169</c:v>
                </c:pt>
                <c:pt idx="68">
                  <c:v>0</c:v>
                </c:pt>
                <c:pt idx="69">
                  <c:v>0</c:v>
                </c:pt>
                <c:pt idx="70">
                  <c:v>74</c:v>
                </c:pt>
                <c:pt idx="71">
                  <c:v>107</c:v>
                </c:pt>
                <c:pt idx="72">
                  <c:v>180</c:v>
                </c:pt>
                <c:pt idx="73">
                  <c:v>87</c:v>
                </c:pt>
                <c:pt idx="74">
                  <c:v>72</c:v>
                </c:pt>
                <c:pt idx="75">
                  <c:v>0</c:v>
                </c:pt>
                <c:pt idx="76">
                  <c:v>72</c:v>
                </c:pt>
                <c:pt idx="77">
                  <c:v>345</c:v>
                </c:pt>
                <c:pt idx="78">
                  <c:v>154</c:v>
                </c:pt>
                <c:pt idx="79">
                  <c:v>207</c:v>
                </c:pt>
                <c:pt idx="80">
                  <c:v>170</c:v>
                </c:pt>
                <c:pt idx="81">
                  <c:v>138</c:v>
                </c:pt>
                <c:pt idx="82">
                  <c:v>102</c:v>
                </c:pt>
                <c:pt idx="83">
                  <c:v>0</c:v>
                </c:pt>
                <c:pt idx="84">
                  <c:v>105</c:v>
                </c:pt>
                <c:pt idx="85">
                  <c:v>197</c:v>
                </c:pt>
                <c:pt idx="86">
                  <c:v>0</c:v>
                </c:pt>
                <c:pt idx="87">
                  <c:v>115</c:v>
                </c:pt>
                <c:pt idx="88">
                  <c:v>85</c:v>
                </c:pt>
                <c:pt idx="89">
                  <c:v>125</c:v>
                </c:pt>
                <c:pt idx="90">
                  <c:v>94</c:v>
                </c:pt>
                <c:pt idx="91">
                  <c:v>68</c:v>
                </c:pt>
                <c:pt idx="92">
                  <c:v>0</c:v>
                </c:pt>
                <c:pt idx="93">
                  <c:v>163</c:v>
                </c:pt>
                <c:pt idx="94">
                  <c:v>0</c:v>
                </c:pt>
                <c:pt idx="95">
                  <c:v>177</c:v>
                </c:pt>
                <c:pt idx="96">
                  <c:v>113</c:v>
                </c:pt>
                <c:pt idx="97">
                  <c:v>0</c:v>
                </c:pt>
                <c:pt idx="98">
                  <c:v>112</c:v>
                </c:pt>
                <c:pt idx="99">
                  <c:v>143</c:v>
                </c:pt>
                <c:pt idx="100">
                  <c:v>91</c:v>
                </c:pt>
                <c:pt idx="101">
                  <c:v>146</c:v>
                </c:pt>
                <c:pt idx="102">
                  <c:v>0</c:v>
                </c:pt>
                <c:pt idx="103">
                  <c:v>118</c:v>
                </c:pt>
                <c:pt idx="104">
                  <c:v>170</c:v>
                </c:pt>
                <c:pt idx="105">
                  <c:v>91</c:v>
                </c:pt>
                <c:pt idx="106">
                  <c:v>182</c:v>
                </c:pt>
                <c:pt idx="107">
                  <c:v>98</c:v>
                </c:pt>
                <c:pt idx="108">
                  <c:v>155</c:v>
                </c:pt>
                <c:pt idx="109">
                  <c:v>273</c:v>
                </c:pt>
                <c:pt idx="110">
                  <c:v>0</c:v>
                </c:pt>
                <c:pt idx="111">
                  <c:v>123</c:v>
                </c:pt>
                <c:pt idx="112">
                  <c:v>0</c:v>
                </c:pt>
                <c:pt idx="113">
                  <c:v>143</c:v>
                </c:pt>
                <c:pt idx="114">
                  <c:v>0</c:v>
                </c:pt>
                <c:pt idx="115">
                  <c:v>0</c:v>
                </c:pt>
                <c:pt idx="116">
                  <c:v>219</c:v>
                </c:pt>
                <c:pt idx="117">
                  <c:v>65</c:v>
                </c:pt>
                <c:pt idx="118">
                  <c:v>0</c:v>
                </c:pt>
                <c:pt idx="119">
                  <c:v>155</c:v>
                </c:pt>
                <c:pt idx="120">
                  <c:v>123</c:v>
                </c:pt>
                <c:pt idx="121">
                  <c:v>153</c:v>
                </c:pt>
                <c:pt idx="122">
                  <c:v>149</c:v>
                </c:pt>
                <c:pt idx="123">
                  <c:v>218</c:v>
                </c:pt>
                <c:pt idx="124">
                  <c:v>115</c:v>
                </c:pt>
                <c:pt idx="125">
                  <c:v>181</c:v>
                </c:pt>
                <c:pt idx="126">
                  <c:v>194</c:v>
                </c:pt>
                <c:pt idx="127">
                  <c:v>285</c:v>
                </c:pt>
                <c:pt idx="128">
                  <c:v>310</c:v>
                </c:pt>
                <c:pt idx="129">
                  <c:v>431</c:v>
                </c:pt>
                <c:pt idx="130">
                  <c:v>325</c:v>
                </c:pt>
                <c:pt idx="131">
                  <c:v>285</c:v>
                </c:pt>
                <c:pt idx="132">
                  <c:v>0</c:v>
                </c:pt>
                <c:pt idx="133">
                  <c:v>230</c:v>
                </c:pt>
                <c:pt idx="134">
                  <c:v>238</c:v>
                </c:pt>
                <c:pt idx="135">
                  <c:v>343</c:v>
                </c:pt>
                <c:pt idx="136">
                  <c:v>409</c:v>
                </c:pt>
                <c:pt idx="137">
                  <c:v>340</c:v>
                </c:pt>
                <c:pt idx="138">
                  <c:v>335</c:v>
                </c:pt>
                <c:pt idx="139">
                  <c:v>510</c:v>
                </c:pt>
                <c:pt idx="140">
                  <c:v>389</c:v>
                </c:pt>
                <c:pt idx="141">
                  <c:v>382</c:v>
                </c:pt>
                <c:pt idx="142">
                  <c:v>471</c:v>
                </c:pt>
                <c:pt idx="143">
                  <c:v>673</c:v>
                </c:pt>
                <c:pt idx="144">
                  <c:v>382</c:v>
                </c:pt>
                <c:pt idx="145">
                  <c:v>421</c:v>
                </c:pt>
                <c:pt idx="146">
                  <c:v>229</c:v>
                </c:pt>
                <c:pt idx="147">
                  <c:v>465</c:v>
                </c:pt>
                <c:pt idx="148">
                  <c:v>665</c:v>
                </c:pt>
                <c:pt idx="149">
                  <c:v>658</c:v>
                </c:pt>
                <c:pt idx="150">
                  <c:v>0</c:v>
                </c:pt>
                <c:pt idx="151">
                  <c:v>484</c:v>
                </c:pt>
                <c:pt idx="152">
                  <c:v>552</c:v>
                </c:pt>
                <c:pt idx="153">
                  <c:v>436</c:v>
                </c:pt>
                <c:pt idx="154">
                  <c:v>344</c:v>
                </c:pt>
                <c:pt idx="155">
                  <c:v>303</c:v>
                </c:pt>
                <c:pt idx="156">
                  <c:v>176</c:v>
                </c:pt>
                <c:pt idx="157">
                  <c:v>285</c:v>
                </c:pt>
                <c:pt idx="158">
                  <c:v>306</c:v>
                </c:pt>
                <c:pt idx="159">
                  <c:v>665</c:v>
                </c:pt>
                <c:pt idx="160">
                  <c:v>143</c:v>
                </c:pt>
                <c:pt idx="161">
                  <c:v>306</c:v>
                </c:pt>
                <c:pt idx="162">
                  <c:v>444</c:v>
                </c:pt>
                <c:pt idx="163">
                  <c:v>145</c:v>
                </c:pt>
                <c:pt idx="164">
                  <c:v>415</c:v>
                </c:pt>
                <c:pt idx="165">
                  <c:v>197</c:v>
                </c:pt>
                <c:pt idx="166">
                  <c:v>196</c:v>
                </c:pt>
                <c:pt idx="167">
                  <c:v>310</c:v>
                </c:pt>
                <c:pt idx="168">
                  <c:v>0</c:v>
                </c:pt>
                <c:pt idx="169">
                  <c:v>254</c:v>
                </c:pt>
                <c:pt idx="170">
                  <c:v>182</c:v>
                </c:pt>
                <c:pt idx="171">
                  <c:v>164</c:v>
                </c:pt>
                <c:pt idx="172">
                  <c:v>192</c:v>
                </c:pt>
                <c:pt idx="173">
                  <c:v>256</c:v>
                </c:pt>
                <c:pt idx="174">
                  <c:v>302</c:v>
                </c:pt>
                <c:pt idx="175">
                  <c:v>215</c:v>
                </c:pt>
                <c:pt idx="176">
                  <c:v>343</c:v>
                </c:pt>
                <c:pt idx="177">
                  <c:v>223</c:v>
                </c:pt>
                <c:pt idx="178">
                  <c:v>293</c:v>
                </c:pt>
                <c:pt idx="179">
                  <c:v>327</c:v>
                </c:pt>
                <c:pt idx="180">
                  <c:v>215</c:v>
                </c:pt>
                <c:pt idx="181">
                  <c:v>288</c:v>
                </c:pt>
                <c:pt idx="182">
                  <c:v>300</c:v>
                </c:pt>
                <c:pt idx="183">
                  <c:v>252</c:v>
                </c:pt>
                <c:pt idx="184">
                  <c:v>459</c:v>
                </c:pt>
                <c:pt idx="185">
                  <c:v>256</c:v>
                </c:pt>
                <c:pt idx="186">
                  <c:v>373</c:v>
                </c:pt>
                <c:pt idx="187">
                  <c:v>211</c:v>
                </c:pt>
                <c:pt idx="188">
                  <c:v>172</c:v>
                </c:pt>
                <c:pt idx="189">
                  <c:v>215</c:v>
                </c:pt>
                <c:pt idx="190">
                  <c:v>257</c:v>
                </c:pt>
                <c:pt idx="191">
                  <c:v>483</c:v>
                </c:pt>
                <c:pt idx="192">
                  <c:v>170</c:v>
                </c:pt>
                <c:pt idx="193">
                  <c:v>226</c:v>
                </c:pt>
                <c:pt idx="194">
                  <c:v>205</c:v>
                </c:pt>
                <c:pt idx="195">
                  <c:v>423</c:v>
                </c:pt>
                <c:pt idx="196">
                  <c:v>148</c:v>
                </c:pt>
                <c:pt idx="197">
                  <c:v>306</c:v>
                </c:pt>
                <c:pt idx="198">
                  <c:v>222</c:v>
                </c:pt>
                <c:pt idx="199">
                  <c:v>204</c:v>
                </c:pt>
                <c:pt idx="200">
                  <c:v>293</c:v>
                </c:pt>
                <c:pt idx="201">
                  <c:v>237</c:v>
                </c:pt>
                <c:pt idx="202">
                  <c:v>195</c:v>
                </c:pt>
                <c:pt idx="203">
                  <c:v>183</c:v>
                </c:pt>
                <c:pt idx="204">
                  <c:v>225</c:v>
                </c:pt>
                <c:pt idx="205">
                  <c:v>389</c:v>
                </c:pt>
                <c:pt idx="206">
                  <c:v>233</c:v>
                </c:pt>
                <c:pt idx="207">
                  <c:v>305</c:v>
                </c:pt>
                <c:pt idx="208">
                  <c:v>237</c:v>
                </c:pt>
                <c:pt idx="209">
                  <c:v>335</c:v>
                </c:pt>
                <c:pt idx="210">
                  <c:v>0</c:v>
                </c:pt>
                <c:pt idx="211">
                  <c:v>264</c:v>
                </c:pt>
                <c:pt idx="212">
                  <c:v>130</c:v>
                </c:pt>
                <c:pt idx="213">
                  <c:v>139</c:v>
                </c:pt>
                <c:pt idx="214">
                  <c:v>113</c:v>
                </c:pt>
                <c:pt idx="215">
                  <c:v>52</c:v>
                </c:pt>
                <c:pt idx="216">
                  <c:v>290</c:v>
                </c:pt>
                <c:pt idx="217">
                  <c:v>0</c:v>
                </c:pt>
                <c:pt idx="218">
                  <c:v>383</c:v>
                </c:pt>
                <c:pt idx="219">
                  <c:v>347</c:v>
                </c:pt>
                <c:pt idx="220">
                  <c:v>475</c:v>
                </c:pt>
                <c:pt idx="221">
                  <c:v>415</c:v>
                </c:pt>
                <c:pt idx="222">
                  <c:v>243</c:v>
                </c:pt>
                <c:pt idx="223">
                  <c:v>262</c:v>
                </c:pt>
                <c:pt idx="224">
                  <c:v>243</c:v>
                </c:pt>
                <c:pt idx="225">
                  <c:v>247</c:v>
                </c:pt>
                <c:pt idx="226">
                  <c:v>437</c:v>
                </c:pt>
                <c:pt idx="227">
                  <c:v>349</c:v>
                </c:pt>
                <c:pt idx="228">
                  <c:v>704</c:v>
                </c:pt>
                <c:pt idx="229">
                  <c:v>460</c:v>
                </c:pt>
                <c:pt idx="230">
                  <c:v>587</c:v>
                </c:pt>
                <c:pt idx="231">
                  <c:v>387</c:v>
                </c:pt>
                <c:pt idx="232">
                  <c:v>463</c:v>
                </c:pt>
                <c:pt idx="233">
                  <c:v>419</c:v>
                </c:pt>
                <c:pt idx="234">
                  <c:v>356</c:v>
                </c:pt>
                <c:pt idx="235">
                  <c:v>349</c:v>
                </c:pt>
                <c:pt idx="236">
                  <c:v>370</c:v>
                </c:pt>
                <c:pt idx="237">
                  <c:v>339</c:v>
                </c:pt>
                <c:pt idx="238">
                  <c:v>250</c:v>
                </c:pt>
                <c:pt idx="239">
                  <c:v>154</c:v>
                </c:pt>
                <c:pt idx="240">
                  <c:v>96</c:v>
                </c:pt>
                <c:pt idx="241">
                  <c:v>138</c:v>
                </c:pt>
                <c:pt idx="242">
                  <c:v>133</c:v>
                </c:pt>
                <c:pt idx="243">
                  <c:v>208</c:v>
                </c:pt>
                <c:pt idx="244">
                  <c:v>0</c:v>
                </c:pt>
                <c:pt idx="245">
                  <c:v>194</c:v>
                </c:pt>
                <c:pt idx="246">
                  <c:v>160</c:v>
                </c:pt>
                <c:pt idx="247">
                  <c:v>197</c:v>
                </c:pt>
                <c:pt idx="248">
                  <c:v>207</c:v>
                </c:pt>
                <c:pt idx="249">
                  <c:v>187</c:v>
                </c:pt>
                <c:pt idx="250">
                  <c:v>115</c:v>
                </c:pt>
                <c:pt idx="251">
                  <c:v>253</c:v>
                </c:pt>
                <c:pt idx="252">
                  <c:v>183</c:v>
                </c:pt>
                <c:pt idx="253">
                  <c:v>286</c:v>
                </c:pt>
                <c:pt idx="254">
                  <c:v>169</c:v>
                </c:pt>
                <c:pt idx="255">
                  <c:v>231</c:v>
                </c:pt>
                <c:pt idx="256">
                  <c:v>208</c:v>
                </c:pt>
                <c:pt idx="257">
                  <c:v>238</c:v>
                </c:pt>
                <c:pt idx="258">
                  <c:v>0</c:v>
                </c:pt>
                <c:pt idx="259">
                  <c:v>183</c:v>
                </c:pt>
                <c:pt idx="260">
                  <c:v>114</c:v>
                </c:pt>
                <c:pt idx="261">
                  <c:v>372</c:v>
                </c:pt>
                <c:pt idx="262">
                  <c:v>147</c:v>
                </c:pt>
                <c:pt idx="263">
                  <c:v>210</c:v>
                </c:pt>
                <c:pt idx="264">
                  <c:v>139</c:v>
                </c:pt>
                <c:pt idx="265">
                  <c:v>157</c:v>
                </c:pt>
                <c:pt idx="266">
                  <c:v>164</c:v>
                </c:pt>
                <c:pt idx="267">
                  <c:v>103</c:v>
                </c:pt>
                <c:pt idx="268">
                  <c:v>301</c:v>
                </c:pt>
                <c:pt idx="269">
                  <c:v>231</c:v>
                </c:pt>
                <c:pt idx="270">
                  <c:v>321</c:v>
                </c:pt>
                <c:pt idx="271">
                  <c:v>289</c:v>
                </c:pt>
                <c:pt idx="272">
                  <c:v>146</c:v>
                </c:pt>
                <c:pt idx="273">
                  <c:v>180</c:v>
                </c:pt>
                <c:pt idx="274">
                  <c:v>301</c:v>
                </c:pt>
                <c:pt idx="275">
                  <c:v>346</c:v>
                </c:pt>
                <c:pt idx="276">
                  <c:v>333</c:v>
                </c:pt>
                <c:pt idx="277">
                  <c:v>133</c:v>
                </c:pt>
                <c:pt idx="278">
                  <c:v>125</c:v>
                </c:pt>
                <c:pt idx="279">
                  <c:v>281</c:v>
                </c:pt>
                <c:pt idx="280">
                  <c:v>110</c:v>
                </c:pt>
                <c:pt idx="281">
                  <c:v>192</c:v>
                </c:pt>
                <c:pt idx="282">
                  <c:v>198</c:v>
                </c:pt>
                <c:pt idx="283">
                  <c:v>85</c:v>
                </c:pt>
                <c:pt idx="284">
                  <c:v>380</c:v>
                </c:pt>
                <c:pt idx="285">
                  <c:v>166</c:v>
                </c:pt>
                <c:pt idx="286">
                  <c:v>179</c:v>
                </c:pt>
                <c:pt idx="287">
                  <c:v>211</c:v>
                </c:pt>
                <c:pt idx="288">
                  <c:v>90</c:v>
                </c:pt>
                <c:pt idx="289">
                  <c:v>291</c:v>
                </c:pt>
                <c:pt idx="290">
                  <c:v>133</c:v>
                </c:pt>
                <c:pt idx="291">
                  <c:v>116</c:v>
                </c:pt>
                <c:pt idx="292">
                  <c:v>241</c:v>
                </c:pt>
                <c:pt idx="293">
                  <c:v>170</c:v>
                </c:pt>
                <c:pt idx="294">
                  <c:v>336</c:v>
                </c:pt>
                <c:pt idx="295">
                  <c:v>480</c:v>
                </c:pt>
                <c:pt idx="296">
                  <c:v>220</c:v>
                </c:pt>
                <c:pt idx="297">
                  <c:v>267</c:v>
                </c:pt>
                <c:pt idx="298">
                  <c:v>429</c:v>
                </c:pt>
                <c:pt idx="299">
                  <c:v>367</c:v>
                </c:pt>
                <c:pt idx="300">
                  <c:v>412</c:v>
                </c:pt>
                <c:pt idx="301">
                  <c:v>480</c:v>
                </c:pt>
                <c:pt idx="302">
                  <c:v>286</c:v>
                </c:pt>
                <c:pt idx="303">
                  <c:v>228</c:v>
                </c:pt>
                <c:pt idx="304">
                  <c:v>200</c:v>
                </c:pt>
                <c:pt idx="305">
                  <c:v>175</c:v>
                </c:pt>
                <c:pt idx="306">
                  <c:v>193</c:v>
                </c:pt>
                <c:pt idx="307">
                  <c:v>0</c:v>
                </c:pt>
                <c:pt idx="308">
                  <c:v>78</c:v>
                </c:pt>
                <c:pt idx="309">
                  <c:v>214</c:v>
                </c:pt>
                <c:pt idx="310">
                  <c:v>0</c:v>
                </c:pt>
                <c:pt idx="311">
                  <c:v>69</c:v>
                </c:pt>
                <c:pt idx="312">
                  <c:v>184</c:v>
                </c:pt>
                <c:pt idx="313">
                  <c:v>229</c:v>
                </c:pt>
                <c:pt idx="314">
                  <c:v>76</c:v>
                </c:pt>
                <c:pt idx="315">
                  <c:v>0</c:v>
                </c:pt>
                <c:pt idx="316">
                  <c:v>57</c:v>
                </c:pt>
                <c:pt idx="317">
                  <c:v>253</c:v>
                </c:pt>
                <c:pt idx="318">
                  <c:v>79</c:v>
                </c:pt>
                <c:pt idx="319">
                  <c:v>161</c:v>
                </c:pt>
                <c:pt idx="320">
                  <c:v>183</c:v>
                </c:pt>
                <c:pt idx="321">
                  <c:v>0</c:v>
                </c:pt>
                <c:pt idx="322">
                  <c:v>207</c:v>
                </c:pt>
                <c:pt idx="323">
                  <c:v>218</c:v>
                </c:pt>
                <c:pt idx="324">
                  <c:v>314</c:v>
                </c:pt>
                <c:pt idx="325">
                  <c:v>112</c:v>
                </c:pt>
                <c:pt idx="326">
                  <c:v>263</c:v>
                </c:pt>
                <c:pt idx="327">
                  <c:v>435</c:v>
                </c:pt>
                <c:pt idx="328">
                  <c:v>347</c:v>
                </c:pt>
                <c:pt idx="329">
                  <c:v>0</c:v>
                </c:pt>
                <c:pt idx="330">
                  <c:v>97</c:v>
                </c:pt>
                <c:pt idx="331">
                  <c:v>183</c:v>
                </c:pt>
                <c:pt idx="332">
                  <c:v>351</c:v>
                </c:pt>
                <c:pt idx="333">
                  <c:v>116</c:v>
                </c:pt>
                <c:pt idx="334">
                  <c:v>0</c:v>
                </c:pt>
                <c:pt idx="335">
                  <c:v>150</c:v>
                </c:pt>
                <c:pt idx="336">
                  <c:v>244</c:v>
                </c:pt>
                <c:pt idx="337">
                  <c:v>169</c:v>
                </c:pt>
                <c:pt idx="338">
                  <c:v>81</c:v>
                </c:pt>
                <c:pt idx="339">
                  <c:v>128</c:v>
                </c:pt>
                <c:pt idx="340">
                  <c:v>103</c:v>
                </c:pt>
                <c:pt idx="341">
                  <c:v>165</c:v>
                </c:pt>
                <c:pt idx="342">
                  <c:v>191</c:v>
                </c:pt>
                <c:pt idx="343">
                  <c:v>0</c:v>
                </c:pt>
                <c:pt idx="344">
                  <c:v>289</c:v>
                </c:pt>
                <c:pt idx="345">
                  <c:v>249</c:v>
                </c:pt>
                <c:pt idx="346">
                  <c:v>319</c:v>
                </c:pt>
                <c:pt idx="347">
                  <c:v>181</c:v>
                </c:pt>
                <c:pt idx="348">
                  <c:v>379</c:v>
                </c:pt>
                <c:pt idx="349">
                  <c:v>208</c:v>
                </c:pt>
                <c:pt idx="350">
                  <c:v>227</c:v>
                </c:pt>
                <c:pt idx="351">
                  <c:v>323</c:v>
                </c:pt>
                <c:pt idx="352">
                  <c:v>368</c:v>
                </c:pt>
                <c:pt idx="353">
                  <c:v>102</c:v>
                </c:pt>
                <c:pt idx="354">
                  <c:v>164</c:v>
                </c:pt>
                <c:pt idx="355">
                  <c:v>119</c:v>
                </c:pt>
                <c:pt idx="356">
                  <c:v>224</c:v>
                </c:pt>
                <c:pt idx="357">
                  <c:v>248</c:v>
                </c:pt>
              </c:numCache>
            </c:numRef>
          </c:yVal>
          <c:smooth val="1"/>
        </c:ser>
        <c:ser>
          <c:idx val="4"/>
          <c:order val="4"/>
          <c:tx>
            <c:v>Luftdruck</c:v>
          </c:tx>
          <c:marker>
            <c:symbol val="none"/>
          </c:marker>
          <c:xVal>
            <c:numRef>
              <c:f>'Görlitz, Hentschel-Keller'!$A$33:$A$390</c:f>
              <c:numCache>
                <c:formatCode>m/d/yyyy\ h:mm</c:formatCode>
                <c:ptCount val="358"/>
                <c:pt idx="0">
                  <c:v>42909.826388888891</c:v>
                </c:pt>
                <c:pt idx="1">
                  <c:v>42909.868055555555</c:v>
                </c:pt>
                <c:pt idx="2">
                  <c:v>42909.909722222219</c:v>
                </c:pt>
                <c:pt idx="3">
                  <c:v>42909.951388888891</c:v>
                </c:pt>
                <c:pt idx="4">
                  <c:v>42909.993055555555</c:v>
                </c:pt>
                <c:pt idx="5">
                  <c:v>42910.034722222219</c:v>
                </c:pt>
                <c:pt idx="6">
                  <c:v>42910.076388888891</c:v>
                </c:pt>
                <c:pt idx="7">
                  <c:v>42910.118055555555</c:v>
                </c:pt>
                <c:pt idx="8">
                  <c:v>42910.159722222219</c:v>
                </c:pt>
                <c:pt idx="9">
                  <c:v>42910.201388888891</c:v>
                </c:pt>
                <c:pt idx="10">
                  <c:v>42910.243055555555</c:v>
                </c:pt>
                <c:pt idx="11">
                  <c:v>42910.284722222219</c:v>
                </c:pt>
                <c:pt idx="12">
                  <c:v>42910.326388888891</c:v>
                </c:pt>
                <c:pt idx="13">
                  <c:v>42910.368055555555</c:v>
                </c:pt>
                <c:pt idx="14">
                  <c:v>42910.409722222219</c:v>
                </c:pt>
                <c:pt idx="15">
                  <c:v>42910.451388888891</c:v>
                </c:pt>
                <c:pt idx="16">
                  <c:v>42910.493055555555</c:v>
                </c:pt>
                <c:pt idx="17">
                  <c:v>42910.534722222219</c:v>
                </c:pt>
                <c:pt idx="18">
                  <c:v>42910.576388888891</c:v>
                </c:pt>
                <c:pt idx="19">
                  <c:v>42910.618055555555</c:v>
                </c:pt>
                <c:pt idx="20">
                  <c:v>42910.659722222219</c:v>
                </c:pt>
                <c:pt idx="21">
                  <c:v>42910.701388888891</c:v>
                </c:pt>
                <c:pt idx="22">
                  <c:v>42910.743055555555</c:v>
                </c:pt>
                <c:pt idx="23">
                  <c:v>42910.784722222219</c:v>
                </c:pt>
                <c:pt idx="24">
                  <c:v>42910.826388888891</c:v>
                </c:pt>
                <c:pt idx="25">
                  <c:v>42910.868055555555</c:v>
                </c:pt>
                <c:pt idx="26">
                  <c:v>42910.909722222219</c:v>
                </c:pt>
                <c:pt idx="27">
                  <c:v>42910.951388888891</c:v>
                </c:pt>
                <c:pt idx="28">
                  <c:v>42910.993055555555</c:v>
                </c:pt>
                <c:pt idx="29">
                  <c:v>42911.034722222219</c:v>
                </c:pt>
                <c:pt idx="30">
                  <c:v>42911.076388888891</c:v>
                </c:pt>
                <c:pt idx="31">
                  <c:v>42911.118055555555</c:v>
                </c:pt>
                <c:pt idx="32">
                  <c:v>42911.159722222219</c:v>
                </c:pt>
                <c:pt idx="33">
                  <c:v>42911.201388888891</c:v>
                </c:pt>
                <c:pt idx="34">
                  <c:v>42911.243055555555</c:v>
                </c:pt>
                <c:pt idx="35">
                  <c:v>42911.284722222219</c:v>
                </c:pt>
                <c:pt idx="36">
                  <c:v>42911.326388888891</c:v>
                </c:pt>
                <c:pt idx="37">
                  <c:v>42911.368055555555</c:v>
                </c:pt>
                <c:pt idx="38">
                  <c:v>42911.409722222219</c:v>
                </c:pt>
                <c:pt idx="39">
                  <c:v>42911.451388888891</c:v>
                </c:pt>
                <c:pt idx="40">
                  <c:v>42911.493055555555</c:v>
                </c:pt>
                <c:pt idx="41">
                  <c:v>42911.534722222219</c:v>
                </c:pt>
                <c:pt idx="42">
                  <c:v>42911.576388888891</c:v>
                </c:pt>
                <c:pt idx="43">
                  <c:v>42911.618055555555</c:v>
                </c:pt>
                <c:pt idx="44">
                  <c:v>42911.659722222219</c:v>
                </c:pt>
                <c:pt idx="45">
                  <c:v>42911.701388888891</c:v>
                </c:pt>
                <c:pt idx="46">
                  <c:v>42911.743055555555</c:v>
                </c:pt>
                <c:pt idx="47">
                  <c:v>42911.784722222219</c:v>
                </c:pt>
                <c:pt idx="48">
                  <c:v>42911.826388888891</c:v>
                </c:pt>
                <c:pt idx="49">
                  <c:v>42911.868055555555</c:v>
                </c:pt>
                <c:pt idx="50">
                  <c:v>42911.909722222219</c:v>
                </c:pt>
                <c:pt idx="51">
                  <c:v>42911.951388888891</c:v>
                </c:pt>
                <c:pt idx="52">
                  <c:v>42911.993055555555</c:v>
                </c:pt>
                <c:pt idx="53">
                  <c:v>42912.034722222219</c:v>
                </c:pt>
                <c:pt idx="54">
                  <c:v>42912.076388888891</c:v>
                </c:pt>
                <c:pt idx="55">
                  <c:v>42912.118055555555</c:v>
                </c:pt>
                <c:pt idx="56">
                  <c:v>42912.159722222219</c:v>
                </c:pt>
                <c:pt idx="57">
                  <c:v>42912.201388888891</c:v>
                </c:pt>
                <c:pt idx="58">
                  <c:v>42912.243055555555</c:v>
                </c:pt>
                <c:pt idx="59">
                  <c:v>42912.284722222219</c:v>
                </c:pt>
                <c:pt idx="60">
                  <c:v>42912.326388888891</c:v>
                </c:pt>
                <c:pt idx="61">
                  <c:v>42912.368055555555</c:v>
                </c:pt>
                <c:pt idx="62">
                  <c:v>42912.409722222219</c:v>
                </c:pt>
                <c:pt idx="63">
                  <c:v>42912.451388888891</c:v>
                </c:pt>
                <c:pt idx="64">
                  <c:v>42912.493055555555</c:v>
                </c:pt>
                <c:pt idx="65">
                  <c:v>42912.534722222219</c:v>
                </c:pt>
                <c:pt idx="66">
                  <c:v>42912.576388888891</c:v>
                </c:pt>
                <c:pt idx="67">
                  <c:v>42912.618055555555</c:v>
                </c:pt>
                <c:pt idx="68">
                  <c:v>42912.659722222219</c:v>
                </c:pt>
                <c:pt idx="69">
                  <c:v>42912.701388888891</c:v>
                </c:pt>
                <c:pt idx="70">
                  <c:v>42912.743055555555</c:v>
                </c:pt>
                <c:pt idx="71">
                  <c:v>42912.784722222219</c:v>
                </c:pt>
                <c:pt idx="72">
                  <c:v>42912.826388888891</c:v>
                </c:pt>
                <c:pt idx="73">
                  <c:v>42912.868055555555</c:v>
                </c:pt>
                <c:pt idx="74">
                  <c:v>42912.909722222219</c:v>
                </c:pt>
                <c:pt idx="75">
                  <c:v>42912.951388888891</c:v>
                </c:pt>
                <c:pt idx="76">
                  <c:v>42912.993055555555</c:v>
                </c:pt>
                <c:pt idx="77">
                  <c:v>42913.034722222219</c:v>
                </c:pt>
                <c:pt idx="78">
                  <c:v>42913.076388888891</c:v>
                </c:pt>
                <c:pt idx="79">
                  <c:v>42913.118055555555</c:v>
                </c:pt>
                <c:pt idx="80">
                  <c:v>42913.159722222219</c:v>
                </c:pt>
                <c:pt idx="81">
                  <c:v>42913.201388888891</c:v>
                </c:pt>
                <c:pt idx="82">
                  <c:v>42913.243055555555</c:v>
                </c:pt>
                <c:pt idx="83">
                  <c:v>42913.284722222219</c:v>
                </c:pt>
                <c:pt idx="84">
                  <c:v>42913.326388888891</c:v>
                </c:pt>
                <c:pt idx="85">
                  <c:v>42913.368055555555</c:v>
                </c:pt>
                <c:pt idx="86">
                  <c:v>42913.409722222219</c:v>
                </c:pt>
                <c:pt idx="87">
                  <c:v>42913.451388888891</c:v>
                </c:pt>
                <c:pt idx="88">
                  <c:v>42913.493055555555</c:v>
                </c:pt>
                <c:pt idx="89">
                  <c:v>42913.534722222219</c:v>
                </c:pt>
                <c:pt idx="90">
                  <c:v>42913.576388888891</c:v>
                </c:pt>
                <c:pt idx="91">
                  <c:v>42913.618055555555</c:v>
                </c:pt>
                <c:pt idx="92">
                  <c:v>42913.659722222219</c:v>
                </c:pt>
                <c:pt idx="93">
                  <c:v>42913.701388888891</c:v>
                </c:pt>
                <c:pt idx="94">
                  <c:v>42913.743055555555</c:v>
                </c:pt>
                <c:pt idx="95">
                  <c:v>42913.784722222219</c:v>
                </c:pt>
                <c:pt idx="96">
                  <c:v>42913.826388888891</c:v>
                </c:pt>
                <c:pt idx="97">
                  <c:v>42913.868055555555</c:v>
                </c:pt>
                <c:pt idx="98">
                  <c:v>42913.909722222219</c:v>
                </c:pt>
                <c:pt idx="99">
                  <c:v>42913.951388888891</c:v>
                </c:pt>
                <c:pt idx="100">
                  <c:v>42913.993055555555</c:v>
                </c:pt>
                <c:pt idx="101">
                  <c:v>42914.034722222219</c:v>
                </c:pt>
                <c:pt idx="102">
                  <c:v>42914.076388888891</c:v>
                </c:pt>
                <c:pt idx="103">
                  <c:v>42914.118055555555</c:v>
                </c:pt>
                <c:pt idx="104">
                  <c:v>42914.159722222219</c:v>
                </c:pt>
                <c:pt idx="105">
                  <c:v>42914.201388888891</c:v>
                </c:pt>
                <c:pt idx="106">
                  <c:v>42914.243055555555</c:v>
                </c:pt>
                <c:pt idx="107">
                  <c:v>42914.284722222219</c:v>
                </c:pt>
                <c:pt idx="108">
                  <c:v>42914.326388888891</c:v>
                </c:pt>
                <c:pt idx="109">
                  <c:v>42914.368055555555</c:v>
                </c:pt>
                <c:pt idx="110">
                  <c:v>42914.409722222219</c:v>
                </c:pt>
                <c:pt idx="111">
                  <c:v>42914.451388888891</c:v>
                </c:pt>
                <c:pt idx="112">
                  <c:v>42914.493055555555</c:v>
                </c:pt>
                <c:pt idx="113">
                  <c:v>42914.534722222219</c:v>
                </c:pt>
                <c:pt idx="114">
                  <c:v>42914.576388888891</c:v>
                </c:pt>
                <c:pt idx="115">
                  <c:v>42914.618055555555</c:v>
                </c:pt>
                <c:pt idx="116">
                  <c:v>42914.659722222219</c:v>
                </c:pt>
                <c:pt idx="117">
                  <c:v>42914.701388888891</c:v>
                </c:pt>
                <c:pt idx="118">
                  <c:v>42914.743055555555</c:v>
                </c:pt>
                <c:pt idx="119">
                  <c:v>42914.784722222219</c:v>
                </c:pt>
                <c:pt idx="120">
                  <c:v>42914.826388888891</c:v>
                </c:pt>
                <c:pt idx="121">
                  <c:v>42914.868055555555</c:v>
                </c:pt>
                <c:pt idx="122">
                  <c:v>42914.909722222219</c:v>
                </c:pt>
                <c:pt idx="123">
                  <c:v>42914.951388888891</c:v>
                </c:pt>
                <c:pt idx="124">
                  <c:v>42914.993055555555</c:v>
                </c:pt>
                <c:pt idx="125">
                  <c:v>42915.034722222219</c:v>
                </c:pt>
                <c:pt idx="126">
                  <c:v>42915.076388888891</c:v>
                </c:pt>
                <c:pt idx="127">
                  <c:v>42915.118055555555</c:v>
                </c:pt>
                <c:pt idx="128">
                  <c:v>42915.159722222219</c:v>
                </c:pt>
                <c:pt idx="129">
                  <c:v>42915.201388888891</c:v>
                </c:pt>
                <c:pt idx="130">
                  <c:v>42915.243055555555</c:v>
                </c:pt>
                <c:pt idx="131">
                  <c:v>42915.284722222219</c:v>
                </c:pt>
                <c:pt idx="132">
                  <c:v>42915.326388888891</c:v>
                </c:pt>
                <c:pt idx="133">
                  <c:v>42915.368055555555</c:v>
                </c:pt>
                <c:pt idx="134">
                  <c:v>42915.409722222219</c:v>
                </c:pt>
                <c:pt idx="135">
                  <c:v>42915.451388888891</c:v>
                </c:pt>
                <c:pt idx="136">
                  <c:v>42915.493055555555</c:v>
                </c:pt>
                <c:pt idx="137">
                  <c:v>42915.534722222219</c:v>
                </c:pt>
                <c:pt idx="138">
                  <c:v>42915.576388888891</c:v>
                </c:pt>
                <c:pt idx="139">
                  <c:v>42915.618055555555</c:v>
                </c:pt>
                <c:pt idx="140">
                  <c:v>42915.659722222219</c:v>
                </c:pt>
                <c:pt idx="141">
                  <c:v>42915.701388888891</c:v>
                </c:pt>
                <c:pt idx="142">
                  <c:v>42915.743055555555</c:v>
                </c:pt>
                <c:pt idx="143">
                  <c:v>42915.784722222219</c:v>
                </c:pt>
                <c:pt idx="144">
                  <c:v>42915.826388888891</c:v>
                </c:pt>
                <c:pt idx="145">
                  <c:v>42915.868055555555</c:v>
                </c:pt>
                <c:pt idx="146">
                  <c:v>42915.909722222219</c:v>
                </c:pt>
                <c:pt idx="147">
                  <c:v>42915.951388888891</c:v>
                </c:pt>
                <c:pt idx="148">
                  <c:v>42915.993055555555</c:v>
                </c:pt>
                <c:pt idx="149">
                  <c:v>42916.034722222219</c:v>
                </c:pt>
                <c:pt idx="150">
                  <c:v>42916.076388888891</c:v>
                </c:pt>
                <c:pt idx="151">
                  <c:v>42916.118055555555</c:v>
                </c:pt>
                <c:pt idx="152">
                  <c:v>42916.159722222219</c:v>
                </c:pt>
                <c:pt idx="153">
                  <c:v>42916.201388888891</c:v>
                </c:pt>
                <c:pt idx="154">
                  <c:v>42916.243055555555</c:v>
                </c:pt>
                <c:pt idx="155">
                  <c:v>42916.284722222219</c:v>
                </c:pt>
                <c:pt idx="156">
                  <c:v>42916.326388888891</c:v>
                </c:pt>
                <c:pt idx="157">
                  <c:v>42916.368055555555</c:v>
                </c:pt>
                <c:pt idx="158">
                  <c:v>42916.409722222219</c:v>
                </c:pt>
                <c:pt idx="159">
                  <c:v>42916.451388888891</c:v>
                </c:pt>
                <c:pt idx="160">
                  <c:v>42916.493055555555</c:v>
                </c:pt>
                <c:pt idx="161">
                  <c:v>42916.534722222219</c:v>
                </c:pt>
                <c:pt idx="162">
                  <c:v>42916.576388888891</c:v>
                </c:pt>
                <c:pt idx="163">
                  <c:v>42916.618055555555</c:v>
                </c:pt>
                <c:pt idx="164">
                  <c:v>42916.659722222219</c:v>
                </c:pt>
                <c:pt idx="165">
                  <c:v>42916.701388888891</c:v>
                </c:pt>
                <c:pt idx="166">
                  <c:v>42916.743055555555</c:v>
                </c:pt>
                <c:pt idx="167">
                  <c:v>42916.784722222219</c:v>
                </c:pt>
                <c:pt idx="168">
                  <c:v>42916.826388888891</c:v>
                </c:pt>
                <c:pt idx="169">
                  <c:v>42916.868055555555</c:v>
                </c:pt>
                <c:pt idx="170">
                  <c:v>42916.909722222219</c:v>
                </c:pt>
                <c:pt idx="171">
                  <c:v>42916.951388888891</c:v>
                </c:pt>
                <c:pt idx="172">
                  <c:v>42916.993055555555</c:v>
                </c:pt>
                <c:pt idx="173">
                  <c:v>42917.034722222219</c:v>
                </c:pt>
                <c:pt idx="174">
                  <c:v>42917.076388888891</c:v>
                </c:pt>
                <c:pt idx="175">
                  <c:v>42917.118055555555</c:v>
                </c:pt>
                <c:pt idx="176">
                  <c:v>42917.159722222219</c:v>
                </c:pt>
                <c:pt idx="177">
                  <c:v>42917.201388888891</c:v>
                </c:pt>
                <c:pt idx="178">
                  <c:v>42917.243055555555</c:v>
                </c:pt>
                <c:pt idx="179">
                  <c:v>42917.284722222219</c:v>
                </c:pt>
                <c:pt idx="180">
                  <c:v>42917.326388888891</c:v>
                </c:pt>
                <c:pt idx="181">
                  <c:v>42917.368055555555</c:v>
                </c:pt>
                <c:pt idx="182">
                  <c:v>42917.409722222219</c:v>
                </c:pt>
                <c:pt idx="183">
                  <c:v>42917.451388888891</c:v>
                </c:pt>
                <c:pt idx="184">
                  <c:v>42917.493055555555</c:v>
                </c:pt>
                <c:pt idx="185">
                  <c:v>42917.534722222219</c:v>
                </c:pt>
                <c:pt idx="186">
                  <c:v>42917.576388888891</c:v>
                </c:pt>
                <c:pt idx="187">
                  <c:v>42917.618055555555</c:v>
                </c:pt>
                <c:pt idx="188">
                  <c:v>42917.659722222219</c:v>
                </c:pt>
                <c:pt idx="189">
                  <c:v>42917.701388888891</c:v>
                </c:pt>
                <c:pt idx="190">
                  <c:v>42917.743055555555</c:v>
                </c:pt>
                <c:pt idx="191">
                  <c:v>42917.784722222219</c:v>
                </c:pt>
                <c:pt idx="192">
                  <c:v>42917.826388888891</c:v>
                </c:pt>
                <c:pt idx="193">
                  <c:v>42917.868055555555</c:v>
                </c:pt>
                <c:pt idx="194">
                  <c:v>42917.909722222219</c:v>
                </c:pt>
                <c:pt idx="195">
                  <c:v>42917.951388888891</c:v>
                </c:pt>
                <c:pt idx="196">
                  <c:v>42917.993055555555</c:v>
                </c:pt>
                <c:pt idx="197">
                  <c:v>42918.034722222219</c:v>
                </c:pt>
                <c:pt idx="198">
                  <c:v>42918.076388888891</c:v>
                </c:pt>
                <c:pt idx="199">
                  <c:v>42918.118055555555</c:v>
                </c:pt>
                <c:pt idx="200">
                  <c:v>42918.159722222219</c:v>
                </c:pt>
                <c:pt idx="201">
                  <c:v>42918.201388888891</c:v>
                </c:pt>
                <c:pt idx="202">
                  <c:v>42918.243055555555</c:v>
                </c:pt>
                <c:pt idx="203">
                  <c:v>42918.284722222219</c:v>
                </c:pt>
                <c:pt idx="204">
                  <c:v>42918.326388888891</c:v>
                </c:pt>
                <c:pt idx="205">
                  <c:v>42918.368055555555</c:v>
                </c:pt>
                <c:pt idx="206">
                  <c:v>42918.409722222219</c:v>
                </c:pt>
                <c:pt idx="207">
                  <c:v>42918.451388888891</c:v>
                </c:pt>
                <c:pt idx="208">
                  <c:v>42918.493055555555</c:v>
                </c:pt>
                <c:pt idx="209">
                  <c:v>42918.534722222219</c:v>
                </c:pt>
                <c:pt idx="210">
                  <c:v>42918.576388888891</c:v>
                </c:pt>
                <c:pt idx="211">
                  <c:v>42918.618055555555</c:v>
                </c:pt>
                <c:pt idx="212">
                  <c:v>42918.659722222219</c:v>
                </c:pt>
                <c:pt idx="213">
                  <c:v>42918.701388888891</c:v>
                </c:pt>
                <c:pt idx="214">
                  <c:v>42918.743055555555</c:v>
                </c:pt>
                <c:pt idx="215">
                  <c:v>42918.784722222219</c:v>
                </c:pt>
                <c:pt idx="216">
                  <c:v>42918.826388888891</c:v>
                </c:pt>
                <c:pt idx="217">
                  <c:v>42918.868055555555</c:v>
                </c:pt>
                <c:pt idx="218">
                  <c:v>42918.909722222219</c:v>
                </c:pt>
                <c:pt idx="219">
                  <c:v>42918.951388888891</c:v>
                </c:pt>
                <c:pt idx="220">
                  <c:v>42918.993055555555</c:v>
                </c:pt>
                <c:pt idx="221">
                  <c:v>42919.034722222219</c:v>
                </c:pt>
                <c:pt idx="222">
                  <c:v>42919.076388888891</c:v>
                </c:pt>
                <c:pt idx="223">
                  <c:v>42919.118055555555</c:v>
                </c:pt>
                <c:pt idx="224">
                  <c:v>42919.159722222219</c:v>
                </c:pt>
                <c:pt idx="225">
                  <c:v>42919.201388888891</c:v>
                </c:pt>
                <c:pt idx="226">
                  <c:v>42919.243055555555</c:v>
                </c:pt>
                <c:pt idx="227">
                  <c:v>42919.284722222219</c:v>
                </c:pt>
                <c:pt idx="228">
                  <c:v>42919.326388888891</c:v>
                </c:pt>
                <c:pt idx="229">
                  <c:v>42919.368055555555</c:v>
                </c:pt>
                <c:pt idx="230">
                  <c:v>42919.409722222219</c:v>
                </c:pt>
                <c:pt idx="231">
                  <c:v>42919.451388888891</c:v>
                </c:pt>
                <c:pt idx="232">
                  <c:v>42919.493055555555</c:v>
                </c:pt>
                <c:pt idx="233">
                  <c:v>42919.534722222219</c:v>
                </c:pt>
                <c:pt idx="234">
                  <c:v>42919.576388888891</c:v>
                </c:pt>
                <c:pt idx="235">
                  <c:v>42919.618055555555</c:v>
                </c:pt>
                <c:pt idx="236">
                  <c:v>42919.659722222219</c:v>
                </c:pt>
                <c:pt idx="237">
                  <c:v>42919.701388888891</c:v>
                </c:pt>
                <c:pt idx="238">
                  <c:v>42919.743055555555</c:v>
                </c:pt>
                <c:pt idx="239">
                  <c:v>42919.784722222219</c:v>
                </c:pt>
                <c:pt idx="240">
                  <c:v>42919.826388888891</c:v>
                </c:pt>
                <c:pt idx="241">
                  <c:v>42919.868055555555</c:v>
                </c:pt>
                <c:pt idx="242">
                  <c:v>42919.909722222219</c:v>
                </c:pt>
                <c:pt idx="243">
                  <c:v>42919.951388888891</c:v>
                </c:pt>
                <c:pt idx="244">
                  <c:v>42919.993055555555</c:v>
                </c:pt>
                <c:pt idx="245">
                  <c:v>42920.034722222219</c:v>
                </c:pt>
                <c:pt idx="246">
                  <c:v>42920.076388888891</c:v>
                </c:pt>
                <c:pt idx="247">
                  <c:v>42920.118055555555</c:v>
                </c:pt>
                <c:pt idx="248">
                  <c:v>42920.159722222219</c:v>
                </c:pt>
                <c:pt idx="249">
                  <c:v>42920.201388888891</c:v>
                </c:pt>
                <c:pt idx="250">
                  <c:v>42920.243055555555</c:v>
                </c:pt>
                <c:pt idx="251">
                  <c:v>42920.284722222219</c:v>
                </c:pt>
                <c:pt idx="252">
                  <c:v>42920.326388888891</c:v>
                </c:pt>
                <c:pt idx="253">
                  <c:v>42920.368055555555</c:v>
                </c:pt>
                <c:pt idx="254">
                  <c:v>42920.409722222219</c:v>
                </c:pt>
                <c:pt idx="255">
                  <c:v>42920.451388888891</c:v>
                </c:pt>
                <c:pt idx="256">
                  <c:v>42920.493055555555</c:v>
                </c:pt>
                <c:pt idx="257">
                  <c:v>42920.534722222219</c:v>
                </c:pt>
                <c:pt idx="258">
                  <c:v>42920.576388888891</c:v>
                </c:pt>
                <c:pt idx="259">
                  <c:v>42920.618055555555</c:v>
                </c:pt>
                <c:pt idx="260">
                  <c:v>42920.659722222219</c:v>
                </c:pt>
                <c:pt idx="261">
                  <c:v>42920.701388888891</c:v>
                </c:pt>
                <c:pt idx="262">
                  <c:v>42920.743055555555</c:v>
                </c:pt>
                <c:pt idx="263">
                  <c:v>42920.784722222219</c:v>
                </c:pt>
                <c:pt idx="264">
                  <c:v>42920.826388888891</c:v>
                </c:pt>
                <c:pt idx="265">
                  <c:v>42920.868055555555</c:v>
                </c:pt>
                <c:pt idx="266">
                  <c:v>42920.909722222219</c:v>
                </c:pt>
                <c:pt idx="267">
                  <c:v>42920.951388888891</c:v>
                </c:pt>
                <c:pt idx="268">
                  <c:v>42920.993055555555</c:v>
                </c:pt>
                <c:pt idx="269">
                  <c:v>42921.034722222219</c:v>
                </c:pt>
                <c:pt idx="270">
                  <c:v>42921.076388888891</c:v>
                </c:pt>
                <c:pt idx="271">
                  <c:v>42921.118055555555</c:v>
                </c:pt>
                <c:pt idx="272">
                  <c:v>42921.159722222219</c:v>
                </c:pt>
                <c:pt idx="273">
                  <c:v>42921.201388888891</c:v>
                </c:pt>
                <c:pt idx="274">
                  <c:v>42921.243055555555</c:v>
                </c:pt>
                <c:pt idx="275">
                  <c:v>42921.284722222219</c:v>
                </c:pt>
                <c:pt idx="276">
                  <c:v>42921.326388888891</c:v>
                </c:pt>
                <c:pt idx="277">
                  <c:v>42921.368055555555</c:v>
                </c:pt>
                <c:pt idx="278">
                  <c:v>42921.409722222219</c:v>
                </c:pt>
                <c:pt idx="279">
                  <c:v>42921.451388888891</c:v>
                </c:pt>
                <c:pt idx="280">
                  <c:v>42921.493055555555</c:v>
                </c:pt>
                <c:pt idx="281">
                  <c:v>42921.534722222219</c:v>
                </c:pt>
                <c:pt idx="282">
                  <c:v>42921.576388888891</c:v>
                </c:pt>
                <c:pt idx="283">
                  <c:v>42921.618055555555</c:v>
                </c:pt>
                <c:pt idx="284">
                  <c:v>42921.659722222219</c:v>
                </c:pt>
                <c:pt idx="285">
                  <c:v>42921.701388888891</c:v>
                </c:pt>
                <c:pt idx="286">
                  <c:v>42921.743055555555</c:v>
                </c:pt>
                <c:pt idx="287">
                  <c:v>42921.784722222219</c:v>
                </c:pt>
                <c:pt idx="288">
                  <c:v>42921.826388888891</c:v>
                </c:pt>
                <c:pt idx="289">
                  <c:v>42921.868055555555</c:v>
                </c:pt>
                <c:pt idx="290">
                  <c:v>42921.909722222219</c:v>
                </c:pt>
                <c:pt idx="291">
                  <c:v>42921.951388888891</c:v>
                </c:pt>
                <c:pt idx="292">
                  <c:v>42921.993055555555</c:v>
                </c:pt>
                <c:pt idx="293">
                  <c:v>42922.034722222219</c:v>
                </c:pt>
                <c:pt idx="294">
                  <c:v>42922.076388888891</c:v>
                </c:pt>
                <c:pt idx="295">
                  <c:v>42922.118055555555</c:v>
                </c:pt>
                <c:pt idx="296">
                  <c:v>42922.159722222219</c:v>
                </c:pt>
                <c:pt idx="297">
                  <c:v>42922.201388888891</c:v>
                </c:pt>
                <c:pt idx="298">
                  <c:v>42922.243055555555</c:v>
                </c:pt>
                <c:pt idx="299">
                  <c:v>42922.284722222219</c:v>
                </c:pt>
                <c:pt idx="300">
                  <c:v>42922.326388888891</c:v>
                </c:pt>
                <c:pt idx="301">
                  <c:v>42922.368055555555</c:v>
                </c:pt>
                <c:pt idx="302">
                  <c:v>42922.409722222219</c:v>
                </c:pt>
                <c:pt idx="303">
                  <c:v>42922.451388888891</c:v>
                </c:pt>
                <c:pt idx="304">
                  <c:v>42922.493055555555</c:v>
                </c:pt>
                <c:pt idx="305">
                  <c:v>42922.534722222219</c:v>
                </c:pt>
                <c:pt idx="306">
                  <c:v>42922.576388888891</c:v>
                </c:pt>
                <c:pt idx="307">
                  <c:v>42922.618055555555</c:v>
                </c:pt>
                <c:pt idx="308">
                  <c:v>42922.659722222219</c:v>
                </c:pt>
                <c:pt idx="309">
                  <c:v>42922.701388888891</c:v>
                </c:pt>
                <c:pt idx="310">
                  <c:v>42922.743055555555</c:v>
                </c:pt>
                <c:pt idx="311">
                  <c:v>42922.784722222219</c:v>
                </c:pt>
                <c:pt idx="312">
                  <c:v>42922.826388888891</c:v>
                </c:pt>
                <c:pt idx="313">
                  <c:v>42922.868055555555</c:v>
                </c:pt>
                <c:pt idx="314">
                  <c:v>42922.909722222219</c:v>
                </c:pt>
                <c:pt idx="315">
                  <c:v>42922.951388888891</c:v>
                </c:pt>
                <c:pt idx="316">
                  <c:v>42922.993055555555</c:v>
                </c:pt>
                <c:pt idx="317">
                  <c:v>42923.034722222219</c:v>
                </c:pt>
                <c:pt idx="318">
                  <c:v>42923.076388888891</c:v>
                </c:pt>
                <c:pt idx="319">
                  <c:v>42923.118055555555</c:v>
                </c:pt>
                <c:pt idx="320">
                  <c:v>42923.159722222219</c:v>
                </c:pt>
                <c:pt idx="321">
                  <c:v>42923.201388888891</c:v>
                </c:pt>
                <c:pt idx="322">
                  <c:v>42923.243055555555</c:v>
                </c:pt>
                <c:pt idx="323">
                  <c:v>42923.284722222219</c:v>
                </c:pt>
                <c:pt idx="324">
                  <c:v>42923.326388888891</c:v>
                </c:pt>
                <c:pt idx="325">
                  <c:v>42923.368055555555</c:v>
                </c:pt>
                <c:pt idx="326">
                  <c:v>42923.409722222219</c:v>
                </c:pt>
                <c:pt idx="327">
                  <c:v>42923.451388888891</c:v>
                </c:pt>
                <c:pt idx="328">
                  <c:v>42923.493055555555</c:v>
                </c:pt>
                <c:pt idx="329">
                  <c:v>42923.534722222219</c:v>
                </c:pt>
                <c:pt idx="330">
                  <c:v>42923.576388888891</c:v>
                </c:pt>
                <c:pt idx="331">
                  <c:v>42923.618055555555</c:v>
                </c:pt>
                <c:pt idx="332">
                  <c:v>42923.659722222219</c:v>
                </c:pt>
                <c:pt idx="333">
                  <c:v>42923.701388888891</c:v>
                </c:pt>
                <c:pt idx="334">
                  <c:v>42923.743055555555</c:v>
                </c:pt>
                <c:pt idx="335">
                  <c:v>42923.784722222219</c:v>
                </c:pt>
                <c:pt idx="336">
                  <c:v>42923.826388888891</c:v>
                </c:pt>
                <c:pt idx="337">
                  <c:v>42923.868055555555</c:v>
                </c:pt>
                <c:pt idx="338">
                  <c:v>42923.909722222219</c:v>
                </c:pt>
                <c:pt idx="339">
                  <c:v>42923.951388888891</c:v>
                </c:pt>
                <c:pt idx="340">
                  <c:v>42923.993055555555</c:v>
                </c:pt>
                <c:pt idx="341">
                  <c:v>42924.034722222219</c:v>
                </c:pt>
                <c:pt idx="342">
                  <c:v>42924.076388888891</c:v>
                </c:pt>
                <c:pt idx="343">
                  <c:v>42924.118055555555</c:v>
                </c:pt>
                <c:pt idx="344">
                  <c:v>42924.159722222219</c:v>
                </c:pt>
                <c:pt idx="345">
                  <c:v>42924.201388888891</c:v>
                </c:pt>
                <c:pt idx="346">
                  <c:v>42924.243055555555</c:v>
                </c:pt>
                <c:pt idx="347">
                  <c:v>42924.284722222219</c:v>
                </c:pt>
                <c:pt idx="348">
                  <c:v>42924.326388888891</c:v>
                </c:pt>
                <c:pt idx="349">
                  <c:v>42924.368055555555</c:v>
                </c:pt>
                <c:pt idx="350">
                  <c:v>42924.409722222219</c:v>
                </c:pt>
                <c:pt idx="351">
                  <c:v>42924.451388888891</c:v>
                </c:pt>
                <c:pt idx="352">
                  <c:v>42924.493055555555</c:v>
                </c:pt>
                <c:pt idx="353">
                  <c:v>42924.534722222219</c:v>
                </c:pt>
                <c:pt idx="354">
                  <c:v>42924.576388888891</c:v>
                </c:pt>
                <c:pt idx="355">
                  <c:v>42924.618055555555</c:v>
                </c:pt>
                <c:pt idx="356">
                  <c:v>42924.659722222219</c:v>
                </c:pt>
                <c:pt idx="357">
                  <c:v>42924.701388888891</c:v>
                </c:pt>
              </c:numCache>
            </c:numRef>
          </c:xVal>
          <c:yVal>
            <c:numRef>
              <c:f>'Görlitz, Hentschel-Keller'!$J$33:$J$390</c:f>
              <c:numCache>
                <c:formatCode>General</c:formatCode>
                <c:ptCount val="358"/>
                <c:pt idx="0">
                  <c:v>988</c:v>
                </c:pt>
                <c:pt idx="1">
                  <c:v>989</c:v>
                </c:pt>
                <c:pt idx="2">
                  <c:v>989</c:v>
                </c:pt>
                <c:pt idx="3">
                  <c:v>989</c:v>
                </c:pt>
                <c:pt idx="4">
                  <c:v>989</c:v>
                </c:pt>
                <c:pt idx="5">
                  <c:v>989</c:v>
                </c:pt>
                <c:pt idx="6">
                  <c:v>989</c:v>
                </c:pt>
                <c:pt idx="7">
                  <c:v>989</c:v>
                </c:pt>
                <c:pt idx="8">
                  <c:v>989</c:v>
                </c:pt>
                <c:pt idx="9">
                  <c:v>989</c:v>
                </c:pt>
                <c:pt idx="10">
                  <c:v>989</c:v>
                </c:pt>
                <c:pt idx="11">
                  <c:v>988</c:v>
                </c:pt>
                <c:pt idx="12">
                  <c:v>989</c:v>
                </c:pt>
                <c:pt idx="13">
                  <c:v>989</c:v>
                </c:pt>
                <c:pt idx="14">
                  <c:v>988</c:v>
                </c:pt>
                <c:pt idx="15">
                  <c:v>988</c:v>
                </c:pt>
                <c:pt idx="16">
                  <c:v>988</c:v>
                </c:pt>
                <c:pt idx="17">
                  <c:v>988</c:v>
                </c:pt>
                <c:pt idx="18">
                  <c:v>988</c:v>
                </c:pt>
                <c:pt idx="19">
                  <c:v>987</c:v>
                </c:pt>
                <c:pt idx="20">
                  <c:v>987</c:v>
                </c:pt>
                <c:pt idx="21">
                  <c:v>987</c:v>
                </c:pt>
                <c:pt idx="22">
                  <c:v>986</c:v>
                </c:pt>
                <c:pt idx="23">
                  <c:v>986</c:v>
                </c:pt>
                <c:pt idx="24">
                  <c:v>986</c:v>
                </c:pt>
                <c:pt idx="25">
                  <c:v>987</c:v>
                </c:pt>
                <c:pt idx="26">
                  <c:v>988</c:v>
                </c:pt>
                <c:pt idx="27">
                  <c:v>988</c:v>
                </c:pt>
                <c:pt idx="28">
                  <c:v>988</c:v>
                </c:pt>
                <c:pt idx="29">
                  <c:v>988</c:v>
                </c:pt>
                <c:pt idx="30">
                  <c:v>988</c:v>
                </c:pt>
                <c:pt idx="31">
                  <c:v>988</c:v>
                </c:pt>
                <c:pt idx="32">
                  <c:v>987</c:v>
                </c:pt>
                <c:pt idx="33">
                  <c:v>987</c:v>
                </c:pt>
                <c:pt idx="34">
                  <c:v>986</c:v>
                </c:pt>
                <c:pt idx="35">
                  <c:v>986</c:v>
                </c:pt>
                <c:pt idx="36">
                  <c:v>986</c:v>
                </c:pt>
                <c:pt idx="37">
                  <c:v>986</c:v>
                </c:pt>
                <c:pt idx="38">
                  <c:v>986</c:v>
                </c:pt>
                <c:pt idx="39">
                  <c:v>986</c:v>
                </c:pt>
                <c:pt idx="40">
                  <c:v>985</c:v>
                </c:pt>
                <c:pt idx="41">
                  <c:v>985</c:v>
                </c:pt>
                <c:pt idx="42">
                  <c:v>985</c:v>
                </c:pt>
                <c:pt idx="43">
                  <c:v>985</c:v>
                </c:pt>
                <c:pt idx="44">
                  <c:v>985</c:v>
                </c:pt>
                <c:pt idx="45">
                  <c:v>985</c:v>
                </c:pt>
                <c:pt idx="46">
                  <c:v>985</c:v>
                </c:pt>
                <c:pt idx="47">
                  <c:v>985</c:v>
                </c:pt>
                <c:pt idx="48">
                  <c:v>986</c:v>
                </c:pt>
                <c:pt idx="49">
                  <c:v>986</c:v>
                </c:pt>
                <c:pt idx="50">
                  <c:v>986</c:v>
                </c:pt>
                <c:pt idx="51">
                  <c:v>986</c:v>
                </c:pt>
                <c:pt idx="52">
                  <c:v>986</c:v>
                </c:pt>
                <c:pt idx="53">
                  <c:v>986</c:v>
                </c:pt>
                <c:pt idx="54">
                  <c:v>986</c:v>
                </c:pt>
                <c:pt idx="55">
                  <c:v>986</c:v>
                </c:pt>
                <c:pt idx="56">
                  <c:v>986</c:v>
                </c:pt>
                <c:pt idx="57">
                  <c:v>986</c:v>
                </c:pt>
                <c:pt idx="58">
                  <c:v>985</c:v>
                </c:pt>
                <c:pt idx="59">
                  <c:v>985</c:v>
                </c:pt>
                <c:pt idx="60">
                  <c:v>985</c:v>
                </c:pt>
                <c:pt idx="61">
                  <c:v>985</c:v>
                </c:pt>
                <c:pt idx="62">
                  <c:v>985</c:v>
                </c:pt>
                <c:pt idx="63">
                  <c:v>985</c:v>
                </c:pt>
                <c:pt idx="64">
                  <c:v>986</c:v>
                </c:pt>
                <c:pt idx="65">
                  <c:v>986</c:v>
                </c:pt>
                <c:pt idx="66">
                  <c:v>987</c:v>
                </c:pt>
                <c:pt idx="67">
                  <c:v>988</c:v>
                </c:pt>
                <c:pt idx="68">
                  <c:v>988</c:v>
                </c:pt>
                <c:pt idx="69">
                  <c:v>987</c:v>
                </c:pt>
                <c:pt idx="70">
                  <c:v>988</c:v>
                </c:pt>
                <c:pt idx="71">
                  <c:v>987</c:v>
                </c:pt>
                <c:pt idx="72">
                  <c:v>987</c:v>
                </c:pt>
                <c:pt idx="73">
                  <c:v>987</c:v>
                </c:pt>
                <c:pt idx="74">
                  <c:v>987</c:v>
                </c:pt>
                <c:pt idx="75">
                  <c:v>988</c:v>
                </c:pt>
                <c:pt idx="76">
                  <c:v>988</c:v>
                </c:pt>
                <c:pt idx="77">
                  <c:v>988</c:v>
                </c:pt>
                <c:pt idx="78">
                  <c:v>988</c:v>
                </c:pt>
                <c:pt idx="79">
                  <c:v>988</c:v>
                </c:pt>
                <c:pt idx="80">
                  <c:v>988</c:v>
                </c:pt>
                <c:pt idx="81">
                  <c:v>988</c:v>
                </c:pt>
                <c:pt idx="82">
                  <c:v>988</c:v>
                </c:pt>
                <c:pt idx="83">
                  <c:v>988</c:v>
                </c:pt>
                <c:pt idx="84">
                  <c:v>988</c:v>
                </c:pt>
                <c:pt idx="85">
                  <c:v>988</c:v>
                </c:pt>
                <c:pt idx="86">
                  <c:v>987</c:v>
                </c:pt>
                <c:pt idx="87">
                  <c:v>988</c:v>
                </c:pt>
                <c:pt idx="88">
                  <c:v>987</c:v>
                </c:pt>
                <c:pt idx="89">
                  <c:v>987</c:v>
                </c:pt>
                <c:pt idx="90">
                  <c:v>986</c:v>
                </c:pt>
                <c:pt idx="91">
                  <c:v>986</c:v>
                </c:pt>
                <c:pt idx="92">
                  <c:v>986</c:v>
                </c:pt>
                <c:pt idx="93">
                  <c:v>985</c:v>
                </c:pt>
                <c:pt idx="94">
                  <c:v>984</c:v>
                </c:pt>
                <c:pt idx="95">
                  <c:v>984</c:v>
                </c:pt>
                <c:pt idx="96">
                  <c:v>983</c:v>
                </c:pt>
                <c:pt idx="97">
                  <c:v>983</c:v>
                </c:pt>
                <c:pt idx="98">
                  <c:v>983</c:v>
                </c:pt>
                <c:pt idx="99">
                  <c:v>982</c:v>
                </c:pt>
                <c:pt idx="100">
                  <c:v>982</c:v>
                </c:pt>
                <c:pt idx="101">
                  <c:v>982</c:v>
                </c:pt>
                <c:pt idx="102">
                  <c:v>981</c:v>
                </c:pt>
                <c:pt idx="103">
                  <c:v>981</c:v>
                </c:pt>
                <c:pt idx="104">
                  <c:v>980</c:v>
                </c:pt>
                <c:pt idx="105">
                  <c:v>979</c:v>
                </c:pt>
                <c:pt idx="106">
                  <c:v>979</c:v>
                </c:pt>
                <c:pt idx="107">
                  <c:v>979</c:v>
                </c:pt>
                <c:pt idx="108">
                  <c:v>978</c:v>
                </c:pt>
                <c:pt idx="109">
                  <c:v>978</c:v>
                </c:pt>
                <c:pt idx="110">
                  <c:v>977</c:v>
                </c:pt>
                <c:pt idx="111">
                  <c:v>977</c:v>
                </c:pt>
                <c:pt idx="112">
                  <c:v>976</c:v>
                </c:pt>
                <c:pt idx="113">
                  <c:v>976</c:v>
                </c:pt>
                <c:pt idx="114">
                  <c:v>975</c:v>
                </c:pt>
                <c:pt idx="115">
                  <c:v>974</c:v>
                </c:pt>
                <c:pt idx="116">
                  <c:v>974</c:v>
                </c:pt>
                <c:pt idx="117">
                  <c:v>973</c:v>
                </c:pt>
                <c:pt idx="118">
                  <c:v>974</c:v>
                </c:pt>
                <c:pt idx="119">
                  <c:v>974</c:v>
                </c:pt>
                <c:pt idx="120">
                  <c:v>973</c:v>
                </c:pt>
                <c:pt idx="121">
                  <c:v>973</c:v>
                </c:pt>
                <c:pt idx="122">
                  <c:v>972</c:v>
                </c:pt>
                <c:pt idx="123">
                  <c:v>972</c:v>
                </c:pt>
                <c:pt idx="124">
                  <c:v>972</c:v>
                </c:pt>
                <c:pt idx="125">
                  <c:v>971</c:v>
                </c:pt>
                <c:pt idx="126">
                  <c:v>971</c:v>
                </c:pt>
                <c:pt idx="127">
                  <c:v>970</c:v>
                </c:pt>
                <c:pt idx="128">
                  <c:v>970</c:v>
                </c:pt>
                <c:pt idx="129">
                  <c:v>969</c:v>
                </c:pt>
                <c:pt idx="130">
                  <c:v>969</c:v>
                </c:pt>
                <c:pt idx="131">
                  <c:v>968</c:v>
                </c:pt>
                <c:pt idx="132">
                  <c:v>967</c:v>
                </c:pt>
                <c:pt idx="133">
                  <c:v>967</c:v>
                </c:pt>
                <c:pt idx="134">
                  <c:v>967</c:v>
                </c:pt>
                <c:pt idx="135">
                  <c:v>967</c:v>
                </c:pt>
                <c:pt idx="136">
                  <c:v>967</c:v>
                </c:pt>
                <c:pt idx="137">
                  <c:v>967</c:v>
                </c:pt>
                <c:pt idx="138">
                  <c:v>967</c:v>
                </c:pt>
                <c:pt idx="139">
                  <c:v>967</c:v>
                </c:pt>
                <c:pt idx="140">
                  <c:v>968</c:v>
                </c:pt>
                <c:pt idx="141">
                  <c:v>969</c:v>
                </c:pt>
                <c:pt idx="142">
                  <c:v>969</c:v>
                </c:pt>
                <c:pt idx="143">
                  <c:v>970</c:v>
                </c:pt>
                <c:pt idx="144">
                  <c:v>971</c:v>
                </c:pt>
                <c:pt idx="145">
                  <c:v>971</c:v>
                </c:pt>
                <c:pt idx="146">
                  <c:v>972</c:v>
                </c:pt>
                <c:pt idx="147">
                  <c:v>972</c:v>
                </c:pt>
                <c:pt idx="148">
                  <c:v>973</c:v>
                </c:pt>
                <c:pt idx="149">
                  <c:v>973</c:v>
                </c:pt>
                <c:pt idx="150">
                  <c:v>973</c:v>
                </c:pt>
                <c:pt idx="151">
                  <c:v>974</c:v>
                </c:pt>
                <c:pt idx="152">
                  <c:v>974</c:v>
                </c:pt>
                <c:pt idx="153">
                  <c:v>974</c:v>
                </c:pt>
                <c:pt idx="154">
                  <c:v>974</c:v>
                </c:pt>
                <c:pt idx="155">
                  <c:v>975</c:v>
                </c:pt>
                <c:pt idx="156">
                  <c:v>976</c:v>
                </c:pt>
                <c:pt idx="157">
                  <c:v>976</c:v>
                </c:pt>
                <c:pt idx="158">
                  <c:v>976</c:v>
                </c:pt>
                <c:pt idx="159">
                  <c:v>977</c:v>
                </c:pt>
                <c:pt idx="160">
                  <c:v>977</c:v>
                </c:pt>
                <c:pt idx="161">
                  <c:v>978</c:v>
                </c:pt>
                <c:pt idx="162">
                  <c:v>978</c:v>
                </c:pt>
                <c:pt idx="163">
                  <c:v>978</c:v>
                </c:pt>
                <c:pt idx="164">
                  <c:v>978</c:v>
                </c:pt>
                <c:pt idx="165">
                  <c:v>979</c:v>
                </c:pt>
                <c:pt idx="166">
                  <c:v>979</c:v>
                </c:pt>
                <c:pt idx="167">
                  <c:v>979</c:v>
                </c:pt>
                <c:pt idx="168">
                  <c:v>979</c:v>
                </c:pt>
                <c:pt idx="169">
                  <c:v>980</c:v>
                </c:pt>
                <c:pt idx="170">
                  <c:v>980</c:v>
                </c:pt>
                <c:pt idx="171">
                  <c:v>980</c:v>
                </c:pt>
                <c:pt idx="172">
                  <c:v>981</c:v>
                </c:pt>
                <c:pt idx="173">
                  <c:v>980</c:v>
                </c:pt>
                <c:pt idx="174">
                  <c:v>980</c:v>
                </c:pt>
                <c:pt idx="175">
                  <c:v>980</c:v>
                </c:pt>
                <c:pt idx="176">
                  <c:v>980</c:v>
                </c:pt>
                <c:pt idx="177">
                  <c:v>980</c:v>
                </c:pt>
                <c:pt idx="178">
                  <c:v>980</c:v>
                </c:pt>
                <c:pt idx="179">
                  <c:v>980</c:v>
                </c:pt>
                <c:pt idx="180">
                  <c:v>981</c:v>
                </c:pt>
                <c:pt idx="181">
                  <c:v>981</c:v>
                </c:pt>
                <c:pt idx="182">
                  <c:v>981</c:v>
                </c:pt>
                <c:pt idx="183">
                  <c:v>981</c:v>
                </c:pt>
                <c:pt idx="184">
                  <c:v>981</c:v>
                </c:pt>
                <c:pt idx="185">
                  <c:v>981</c:v>
                </c:pt>
                <c:pt idx="186">
                  <c:v>981</c:v>
                </c:pt>
                <c:pt idx="187">
                  <c:v>981</c:v>
                </c:pt>
                <c:pt idx="188">
                  <c:v>982</c:v>
                </c:pt>
                <c:pt idx="189">
                  <c:v>981</c:v>
                </c:pt>
                <c:pt idx="190">
                  <c:v>982</c:v>
                </c:pt>
                <c:pt idx="191">
                  <c:v>982</c:v>
                </c:pt>
                <c:pt idx="192">
                  <c:v>982</c:v>
                </c:pt>
                <c:pt idx="193">
                  <c:v>982</c:v>
                </c:pt>
                <c:pt idx="194">
                  <c:v>983</c:v>
                </c:pt>
                <c:pt idx="195">
                  <c:v>983</c:v>
                </c:pt>
                <c:pt idx="196">
                  <c:v>983</c:v>
                </c:pt>
                <c:pt idx="197">
                  <c:v>983</c:v>
                </c:pt>
                <c:pt idx="198">
                  <c:v>984</c:v>
                </c:pt>
                <c:pt idx="199">
                  <c:v>984</c:v>
                </c:pt>
                <c:pt idx="200">
                  <c:v>985</c:v>
                </c:pt>
                <c:pt idx="201">
                  <c:v>985</c:v>
                </c:pt>
                <c:pt idx="202">
                  <c:v>986</c:v>
                </c:pt>
                <c:pt idx="203">
                  <c:v>986</c:v>
                </c:pt>
                <c:pt idx="204">
                  <c:v>987</c:v>
                </c:pt>
                <c:pt idx="205">
                  <c:v>988</c:v>
                </c:pt>
                <c:pt idx="206">
                  <c:v>988</c:v>
                </c:pt>
                <c:pt idx="207">
                  <c:v>989</c:v>
                </c:pt>
                <c:pt idx="208">
                  <c:v>989</c:v>
                </c:pt>
                <c:pt idx="209">
                  <c:v>989</c:v>
                </c:pt>
                <c:pt idx="210">
                  <c:v>990</c:v>
                </c:pt>
                <c:pt idx="211">
                  <c:v>990</c:v>
                </c:pt>
                <c:pt idx="212">
                  <c:v>990</c:v>
                </c:pt>
                <c:pt idx="213">
                  <c:v>990</c:v>
                </c:pt>
                <c:pt idx="214">
                  <c:v>990</c:v>
                </c:pt>
                <c:pt idx="215">
                  <c:v>990</c:v>
                </c:pt>
                <c:pt idx="216">
                  <c:v>990</c:v>
                </c:pt>
                <c:pt idx="217">
                  <c:v>991</c:v>
                </c:pt>
                <c:pt idx="218">
                  <c:v>991</c:v>
                </c:pt>
                <c:pt idx="219">
                  <c:v>991</c:v>
                </c:pt>
                <c:pt idx="220">
                  <c:v>992</c:v>
                </c:pt>
                <c:pt idx="221">
                  <c:v>993</c:v>
                </c:pt>
                <c:pt idx="222">
                  <c:v>993</c:v>
                </c:pt>
                <c:pt idx="223">
                  <c:v>993</c:v>
                </c:pt>
                <c:pt idx="224">
                  <c:v>994</c:v>
                </c:pt>
                <c:pt idx="225">
                  <c:v>994</c:v>
                </c:pt>
                <c:pt idx="226">
                  <c:v>995</c:v>
                </c:pt>
                <c:pt idx="227">
                  <c:v>995</c:v>
                </c:pt>
                <c:pt idx="228">
                  <c:v>995</c:v>
                </c:pt>
                <c:pt idx="229">
                  <c:v>996</c:v>
                </c:pt>
                <c:pt idx="230">
                  <c:v>996</c:v>
                </c:pt>
                <c:pt idx="231">
                  <c:v>996</c:v>
                </c:pt>
                <c:pt idx="232">
                  <c:v>996</c:v>
                </c:pt>
                <c:pt idx="233">
                  <c:v>996</c:v>
                </c:pt>
                <c:pt idx="234">
                  <c:v>995</c:v>
                </c:pt>
                <c:pt idx="235">
                  <c:v>995</c:v>
                </c:pt>
                <c:pt idx="236">
                  <c:v>994</c:v>
                </c:pt>
                <c:pt idx="237">
                  <c:v>994</c:v>
                </c:pt>
                <c:pt idx="238">
                  <c:v>993</c:v>
                </c:pt>
                <c:pt idx="239">
                  <c:v>993</c:v>
                </c:pt>
                <c:pt idx="240">
                  <c:v>993</c:v>
                </c:pt>
                <c:pt idx="241">
                  <c:v>993</c:v>
                </c:pt>
                <c:pt idx="242">
                  <c:v>993</c:v>
                </c:pt>
                <c:pt idx="243">
                  <c:v>993</c:v>
                </c:pt>
                <c:pt idx="244">
                  <c:v>992</c:v>
                </c:pt>
                <c:pt idx="245">
                  <c:v>992</c:v>
                </c:pt>
                <c:pt idx="246">
                  <c:v>991</c:v>
                </c:pt>
                <c:pt idx="247">
                  <c:v>991</c:v>
                </c:pt>
                <c:pt idx="248">
                  <c:v>991</c:v>
                </c:pt>
                <c:pt idx="249">
                  <c:v>991</c:v>
                </c:pt>
                <c:pt idx="250">
                  <c:v>992</c:v>
                </c:pt>
                <c:pt idx="251">
                  <c:v>993</c:v>
                </c:pt>
                <c:pt idx="252">
                  <c:v>993</c:v>
                </c:pt>
                <c:pt idx="253">
                  <c:v>993</c:v>
                </c:pt>
                <c:pt idx="254">
                  <c:v>993</c:v>
                </c:pt>
                <c:pt idx="255">
                  <c:v>993</c:v>
                </c:pt>
                <c:pt idx="256">
                  <c:v>993</c:v>
                </c:pt>
                <c:pt idx="257">
                  <c:v>993</c:v>
                </c:pt>
                <c:pt idx="258">
                  <c:v>993</c:v>
                </c:pt>
                <c:pt idx="259">
                  <c:v>993</c:v>
                </c:pt>
                <c:pt idx="260">
                  <c:v>993</c:v>
                </c:pt>
                <c:pt idx="261">
                  <c:v>993</c:v>
                </c:pt>
                <c:pt idx="262">
                  <c:v>993</c:v>
                </c:pt>
                <c:pt idx="263">
                  <c:v>993</c:v>
                </c:pt>
                <c:pt idx="264">
                  <c:v>993</c:v>
                </c:pt>
                <c:pt idx="265">
                  <c:v>993</c:v>
                </c:pt>
                <c:pt idx="266">
                  <c:v>993</c:v>
                </c:pt>
                <c:pt idx="267">
                  <c:v>994</c:v>
                </c:pt>
                <c:pt idx="268">
                  <c:v>994</c:v>
                </c:pt>
                <c:pt idx="269">
                  <c:v>994</c:v>
                </c:pt>
                <c:pt idx="270">
                  <c:v>994</c:v>
                </c:pt>
                <c:pt idx="271">
                  <c:v>994</c:v>
                </c:pt>
                <c:pt idx="272">
                  <c:v>994</c:v>
                </c:pt>
                <c:pt idx="273">
                  <c:v>993</c:v>
                </c:pt>
                <c:pt idx="274">
                  <c:v>993</c:v>
                </c:pt>
                <c:pt idx="275">
                  <c:v>993</c:v>
                </c:pt>
                <c:pt idx="276">
                  <c:v>993</c:v>
                </c:pt>
                <c:pt idx="277">
                  <c:v>993</c:v>
                </c:pt>
                <c:pt idx="278">
                  <c:v>993</c:v>
                </c:pt>
                <c:pt idx="279">
                  <c:v>992</c:v>
                </c:pt>
                <c:pt idx="280">
                  <c:v>993</c:v>
                </c:pt>
                <c:pt idx="281">
                  <c:v>993</c:v>
                </c:pt>
                <c:pt idx="282">
                  <c:v>993</c:v>
                </c:pt>
                <c:pt idx="283">
                  <c:v>992</c:v>
                </c:pt>
                <c:pt idx="284">
                  <c:v>992</c:v>
                </c:pt>
                <c:pt idx="285">
                  <c:v>992</c:v>
                </c:pt>
                <c:pt idx="286">
                  <c:v>992</c:v>
                </c:pt>
                <c:pt idx="287">
                  <c:v>992</c:v>
                </c:pt>
                <c:pt idx="288">
                  <c:v>993</c:v>
                </c:pt>
                <c:pt idx="289">
                  <c:v>993</c:v>
                </c:pt>
                <c:pt idx="290">
                  <c:v>993</c:v>
                </c:pt>
                <c:pt idx="291">
                  <c:v>993</c:v>
                </c:pt>
                <c:pt idx="292">
                  <c:v>993</c:v>
                </c:pt>
                <c:pt idx="293">
                  <c:v>993</c:v>
                </c:pt>
                <c:pt idx="294">
                  <c:v>993</c:v>
                </c:pt>
                <c:pt idx="295">
                  <c:v>994</c:v>
                </c:pt>
                <c:pt idx="296">
                  <c:v>993</c:v>
                </c:pt>
                <c:pt idx="297">
                  <c:v>994</c:v>
                </c:pt>
                <c:pt idx="298">
                  <c:v>994</c:v>
                </c:pt>
                <c:pt idx="299">
                  <c:v>994</c:v>
                </c:pt>
                <c:pt idx="300">
                  <c:v>994</c:v>
                </c:pt>
                <c:pt idx="301">
                  <c:v>994</c:v>
                </c:pt>
                <c:pt idx="302">
                  <c:v>995</c:v>
                </c:pt>
                <c:pt idx="303">
                  <c:v>995</c:v>
                </c:pt>
                <c:pt idx="304">
                  <c:v>995</c:v>
                </c:pt>
                <c:pt idx="305">
                  <c:v>994</c:v>
                </c:pt>
                <c:pt idx="306">
                  <c:v>994</c:v>
                </c:pt>
                <c:pt idx="307">
                  <c:v>994</c:v>
                </c:pt>
                <c:pt idx="308">
                  <c:v>994</c:v>
                </c:pt>
                <c:pt idx="309">
                  <c:v>994</c:v>
                </c:pt>
                <c:pt idx="310">
                  <c:v>993</c:v>
                </c:pt>
                <c:pt idx="311">
                  <c:v>993</c:v>
                </c:pt>
                <c:pt idx="312">
                  <c:v>992</c:v>
                </c:pt>
                <c:pt idx="313">
                  <c:v>993</c:v>
                </c:pt>
                <c:pt idx="314">
                  <c:v>992</c:v>
                </c:pt>
                <c:pt idx="315">
                  <c:v>992</c:v>
                </c:pt>
                <c:pt idx="316">
                  <c:v>992</c:v>
                </c:pt>
                <c:pt idx="317">
                  <c:v>992</c:v>
                </c:pt>
                <c:pt idx="318">
                  <c:v>991</c:v>
                </c:pt>
                <c:pt idx="319">
                  <c:v>991</c:v>
                </c:pt>
                <c:pt idx="320">
                  <c:v>990</c:v>
                </c:pt>
                <c:pt idx="321">
                  <c:v>990</c:v>
                </c:pt>
                <c:pt idx="322">
                  <c:v>990</c:v>
                </c:pt>
                <c:pt idx="323">
                  <c:v>989</c:v>
                </c:pt>
                <c:pt idx="324">
                  <c:v>989</c:v>
                </c:pt>
                <c:pt idx="325">
                  <c:v>989</c:v>
                </c:pt>
                <c:pt idx="326">
                  <c:v>989</c:v>
                </c:pt>
                <c:pt idx="327">
                  <c:v>989</c:v>
                </c:pt>
                <c:pt idx="328">
                  <c:v>988</c:v>
                </c:pt>
                <c:pt idx="329">
                  <c:v>988</c:v>
                </c:pt>
                <c:pt idx="330">
                  <c:v>988</c:v>
                </c:pt>
                <c:pt idx="331">
                  <c:v>988</c:v>
                </c:pt>
                <c:pt idx="332">
                  <c:v>988</c:v>
                </c:pt>
                <c:pt idx="333">
                  <c:v>987</c:v>
                </c:pt>
                <c:pt idx="334">
                  <c:v>986</c:v>
                </c:pt>
                <c:pt idx="335">
                  <c:v>986</c:v>
                </c:pt>
                <c:pt idx="336">
                  <c:v>986</c:v>
                </c:pt>
                <c:pt idx="337">
                  <c:v>987</c:v>
                </c:pt>
                <c:pt idx="338">
                  <c:v>987</c:v>
                </c:pt>
                <c:pt idx="339">
                  <c:v>988</c:v>
                </c:pt>
                <c:pt idx="340">
                  <c:v>988</c:v>
                </c:pt>
                <c:pt idx="341">
                  <c:v>988</c:v>
                </c:pt>
                <c:pt idx="342">
                  <c:v>988</c:v>
                </c:pt>
                <c:pt idx="343">
                  <c:v>988</c:v>
                </c:pt>
                <c:pt idx="344">
                  <c:v>988</c:v>
                </c:pt>
                <c:pt idx="345">
                  <c:v>988</c:v>
                </c:pt>
                <c:pt idx="346">
                  <c:v>988</c:v>
                </c:pt>
                <c:pt idx="347">
                  <c:v>988</c:v>
                </c:pt>
                <c:pt idx="348">
                  <c:v>988</c:v>
                </c:pt>
                <c:pt idx="349">
                  <c:v>988</c:v>
                </c:pt>
                <c:pt idx="350">
                  <c:v>989</c:v>
                </c:pt>
                <c:pt idx="351">
                  <c:v>989</c:v>
                </c:pt>
                <c:pt idx="352">
                  <c:v>989</c:v>
                </c:pt>
                <c:pt idx="353">
                  <c:v>989</c:v>
                </c:pt>
                <c:pt idx="354">
                  <c:v>989</c:v>
                </c:pt>
                <c:pt idx="355">
                  <c:v>989</c:v>
                </c:pt>
                <c:pt idx="356">
                  <c:v>989</c:v>
                </c:pt>
                <c:pt idx="357">
                  <c:v>989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79008"/>
        <c:axId val="85193088"/>
      </c:scatterChart>
      <c:scatterChart>
        <c:scatterStyle val="smoothMarker"/>
        <c:varyColors val="0"/>
        <c:ser>
          <c:idx val="2"/>
          <c:order val="2"/>
          <c:tx>
            <c:v>Temperatur</c:v>
          </c:tx>
          <c:marker>
            <c:symbol val="none"/>
          </c:marker>
          <c:xVal>
            <c:numRef>
              <c:f>'Görlitz, Hentschel-Keller'!$A$33:$A$390</c:f>
              <c:numCache>
                <c:formatCode>m/d/yyyy\ h:mm</c:formatCode>
                <c:ptCount val="358"/>
                <c:pt idx="0">
                  <c:v>42909.826388888891</c:v>
                </c:pt>
                <c:pt idx="1">
                  <c:v>42909.868055555555</c:v>
                </c:pt>
                <c:pt idx="2">
                  <c:v>42909.909722222219</c:v>
                </c:pt>
                <c:pt idx="3">
                  <c:v>42909.951388888891</c:v>
                </c:pt>
                <c:pt idx="4">
                  <c:v>42909.993055555555</c:v>
                </c:pt>
                <c:pt idx="5">
                  <c:v>42910.034722222219</c:v>
                </c:pt>
                <c:pt idx="6">
                  <c:v>42910.076388888891</c:v>
                </c:pt>
                <c:pt idx="7">
                  <c:v>42910.118055555555</c:v>
                </c:pt>
                <c:pt idx="8">
                  <c:v>42910.159722222219</c:v>
                </c:pt>
                <c:pt idx="9">
                  <c:v>42910.201388888891</c:v>
                </c:pt>
                <c:pt idx="10">
                  <c:v>42910.243055555555</c:v>
                </c:pt>
                <c:pt idx="11">
                  <c:v>42910.284722222219</c:v>
                </c:pt>
                <c:pt idx="12">
                  <c:v>42910.326388888891</c:v>
                </c:pt>
                <c:pt idx="13">
                  <c:v>42910.368055555555</c:v>
                </c:pt>
                <c:pt idx="14">
                  <c:v>42910.409722222219</c:v>
                </c:pt>
                <c:pt idx="15">
                  <c:v>42910.451388888891</c:v>
                </c:pt>
                <c:pt idx="16">
                  <c:v>42910.493055555555</c:v>
                </c:pt>
                <c:pt idx="17">
                  <c:v>42910.534722222219</c:v>
                </c:pt>
                <c:pt idx="18">
                  <c:v>42910.576388888891</c:v>
                </c:pt>
                <c:pt idx="19">
                  <c:v>42910.618055555555</c:v>
                </c:pt>
                <c:pt idx="20">
                  <c:v>42910.659722222219</c:v>
                </c:pt>
                <c:pt idx="21">
                  <c:v>42910.701388888891</c:v>
                </c:pt>
                <c:pt idx="22">
                  <c:v>42910.743055555555</c:v>
                </c:pt>
                <c:pt idx="23">
                  <c:v>42910.784722222219</c:v>
                </c:pt>
                <c:pt idx="24">
                  <c:v>42910.826388888891</c:v>
                </c:pt>
                <c:pt idx="25">
                  <c:v>42910.868055555555</c:v>
                </c:pt>
                <c:pt idx="26">
                  <c:v>42910.909722222219</c:v>
                </c:pt>
                <c:pt idx="27">
                  <c:v>42910.951388888891</c:v>
                </c:pt>
                <c:pt idx="28">
                  <c:v>42910.993055555555</c:v>
                </c:pt>
                <c:pt idx="29">
                  <c:v>42911.034722222219</c:v>
                </c:pt>
                <c:pt idx="30">
                  <c:v>42911.076388888891</c:v>
                </c:pt>
                <c:pt idx="31">
                  <c:v>42911.118055555555</c:v>
                </c:pt>
                <c:pt idx="32">
                  <c:v>42911.159722222219</c:v>
                </c:pt>
                <c:pt idx="33">
                  <c:v>42911.201388888891</c:v>
                </c:pt>
                <c:pt idx="34">
                  <c:v>42911.243055555555</c:v>
                </c:pt>
                <c:pt idx="35">
                  <c:v>42911.284722222219</c:v>
                </c:pt>
                <c:pt idx="36">
                  <c:v>42911.326388888891</c:v>
                </c:pt>
                <c:pt idx="37">
                  <c:v>42911.368055555555</c:v>
                </c:pt>
                <c:pt idx="38">
                  <c:v>42911.409722222219</c:v>
                </c:pt>
                <c:pt idx="39">
                  <c:v>42911.451388888891</c:v>
                </c:pt>
                <c:pt idx="40">
                  <c:v>42911.493055555555</c:v>
                </c:pt>
                <c:pt idx="41">
                  <c:v>42911.534722222219</c:v>
                </c:pt>
                <c:pt idx="42">
                  <c:v>42911.576388888891</c:v>
                </c:pt>
                <c:pt idx="43">
                  <c:v>42911.618055555555</c:v>
                </c:pt>
                <c:pt idx="44">
                  <c:v>42911.659722222219</c:v>
                </c:pt>
                <c:pt idx="45">
                  <c:v>42911.701388888891</c:v>
                </c:pt>
                <c:pt idx="46">
                  <c:v>42911.743055555555</c:v>
                </c:pt>
                <c:pt idx="47">
                  <c:v>42911.784722222219</c:v>
                </c:pt>
                <c:pt idx="48">
                  <c:v>42911.826388888891</c:v>
                </c:pt>
                <c:pt idx="49">
                  <c:v>42911.868055555555</c:v>
                </c:pt>
                <c:pt idx="50">
                  <c:v>42911.909722222219</c:v>
                </c:pt>
                <c:pt idx="51">
                  <c:v>42911.951388888891</c:v>
                </c:pt>
                <c:pt idx="52">
                  <c:v>42911.993055555555</c:v>
                </c:pt>
                <c:pt idx="53">
                  <c:v>42912.034722222219</c:v>
                </c:pt>
                <c:pt idx="54">
                  <c:v>42912.076388888891</c:v>
                </c:pt>
                <c:pt idx="55">
                  <c:v>42912.118055555555</c:v>
                </c:pt>
                <c:pt idx="56">
                  <c:v>42912.159722222219</c:v>
                </c:pt>
                <c:pt idx="57">
                  <c:v>42912.201388888891</c:v>
                </c:pt>
                <c:pt idx="58">
                  <c:v>42912.243055555555</c:v>
                </c:pt>
                <c:pt idx="59">
                  <c:v>42912.284722222219</c:v>
                </c:pt>
                <c:pt idx="60">
                  <c:v>42912.326388888891</c:v>
                </c:pt>
                <c:pt idx="61">
                  <c:v>42912.368055555555</c:v>
                </c:pt>
                <c:pt idx="62">
                  <c:v>42912.409722222219</c:v>
                </c:pt>
                <c:pt idx="63">
                  <c:v>42912.451388888891</c:v>
                </c:pt>
                <c:pt idx="64">
                  <c:v>42912.493055555555</c:v>
                </c:pt>
                <c:pt idx="65">
                  <c:v>42912.534722222219</c:v>
                </c:pt>
                <c:pt idx="66">
                  <c:v>42912.576388888891</c:v>
                </c:pt>
                <c:pt idx="67">
                  <c:v>42912.618055555555</c:v>
                </c:pt>
                <c:pt idx="68">
                  <c:v>42912.659722222219</c:v>
                </c:pt>
                <c:pt idx="69">
                  <c:v>42912.701388888891</c:v>
                </c:pt>
                <c:pt idx="70">
                  <c:v>42912.743055555555</c:v>
                </c:pt>
                <c:pt idx="71">
                  <c:v>42912.784722222219</c:v>
                </c:pt>
                <c:pt idx="72">
                  <c:v>42912.826388888891</c:v>
                </c:pt>
                <c:pt idx="73">
                  <c:v>42912.868055555555</c:v>
                </c:pt>
                <c:pt idx="74">
                  <c:v>42912.909722222219</c:v>
                </c:pt>
                <c:pt idx="75">
                  <c:v>42912.951388888891</c:v>
                </c:pt>
                <c:pt idx="76">
                  <c:v>42912.993055555555</c:v>
                </c:pt>
                <c:pt idx="77">
                  <c:v>42913.034722222219</c:v>
                </c:pt>
                <c:pt idx="78">
                  <c:v>42913.076388888891</c:v>
                </c:pt>
                <c:pt idx="79">
                  <c:v>42913.118055555555</c:v>
                </c:pt>
                <c:pt idx="80">
                  <c:v>42913.159722222219</c:v>
                </c:pt>
                <c:pt idx="81">
                  <c:v>42913.201388888891</c:v>
                </c:pt>
                <c:pt idx="82">
                  <c:v>42913.243055555555</c:v>
                </c:pt>
                <c:pt idx="83">
                  <c:v>42913.284722222219</c:v>
                </c:pt>
                <c:pt idx="84">
                  <c:v>42913.326388888891</c:v>
                </c:pt>
                <c:pt idx="85">
                  <c:v>42913.368055555555</c:v>
                </c:pt>
                <c:pt idx="86">
                  <c:v>42913.409722222219</c:v>
                </c:pt>
                <c:pt idx="87">
                  <c:v>42913.451388888891</c:v>
                </c:pt>
                <c:pt idx="88">
                  <c:v>42913.493055555555</c:v>
                </c:pt>
                <c:pt idx="89">
                  <c:v>42913.534722222219</c:v>
                </c:pt>
                <c:pt idx="90">
                  <c:v>42913.576388888891</c:v>
                </c:pt>
                <c:pt idx="91">
                  <c:v>42913.618055555555</c:v>
                </c:pt>
                <c:pt idx="92">
                  <c:v>42913.659722222219</c:v>
                </c:pt>
                <c:pt idx="93">
                  <c:v>42913.701388888891</c:v>
                </c:pt>
                <c:pt idx="94">
                  <c:v>42913.743055555555</c:v>
                </c:pt>
                <c:pt idx="95">
                  <c:v>42913.784722222219</c:v>
                </c:pt>
                <c:pt idx="96">
                  <c:v>42913.826388888891</c:v>
                </c:pt>
                <c:pt idx="97">
                  <c:v>42913.868055555555</c:v>
                </c:pt>
                <c:pt idx="98">
                  <c:v>42913.909722222219</c:v>
                </c:pt>
                <c:pt idx="99">
                  <c:v>42913.951388888891</c:v>
                </c:pt>
                <c:pt idx="100">
                  <c:v>42913.993055555555</c:v>
                </c:pt>
                <c:pt idx="101">
                  <c:v>42914.034722222219</c:v>
                </c:pt>
                <c:pt idx="102">
                  <c:v>42914.076388888891</c:v>
                </c:pt>
                <c:pt idx="103">
                  <c:v>42914.118055555555</c:v>
                </c:pt>
                <c:pt idx="104">
                  <c:v>42914.159722222219</c:v>
                </c:pt>
                <c:pt idx="105">
                  <c:v>42914.201388888891</c:v>
                </c:pt>
                <c:pt idx="106">
                  <c:v>42914.243055555555</c:v>
                </c:pt>
                <c:pt idx="107">
                  <c:v>42914.284722222219</c:v>
                </c:pt>
                <c:pt idx="108">
                  <c:v>42914.326388888891</c:v>
                </c:pt>
                <c:pt idx="109">
                  <c:v>42914.368055555555</c:v>
                </c:pt>
                <c:pt idx="110">
                  <c:v>42914.409722222219</c:v>
                </c:pt>
                <c:pt idx="111">
                  <c:v>42914.451388888891</c:v>
                </c:pt>
                <c:pt idx="112">
                  <c:v>42914.493055555555</c:v>
                </c:pt>
                <c:pt idx="113">
                  <c:v>42914.534722222219</c:v>
                </c:pt>
                <c:pt idx="114">
                  <c:v>42914.576388888891</c:v>
                </c:pt>
                <c:pt idx="115">
                  <c:v>42914.618055555555</c:v>
                </c:pt>
                <c:pt idx="116">
                  <c:v>42914.659722222219</c:v>
                </c:pt>
                <c:pt idx="117">
                  <c:v>42914.701388888891</c:v>
                </c:pt>
                <c:pt idx="118">
                  <c:v>42914.743055555555</c:v>
                </c:pt>
                <c:pt idx="119">
                  <c:v>42914.784722222219</c:v>
                </c:pt>
                <c:pt idx="120">
                  <c:v>42914.826388888891</c:v>
                </c:pt>
                <c:pt idx="121">
                  <c:v>42914.868055555555</c:v>
                </c:pt>
                <c:pt idx="122">
                  <c:v>42914.909722222219</c:v>
                </c:pt>
                <c:pt idx="123">
                  <c:v>42914.951388888891</c:v>
                </c:pt>
                <c:pt idx="124">
                  <c:v>42914.993055555555</c:v>
                </c:pt>
                <c:pt idx="125">
                  <c:v>42915.034722222219</c:v>
                </c:pt>
                <c:pt idx="126">
                  <c:v>42915.076388888891</c:v>
                </c:pt>
                <c:pt idx="127">
                  <c:v>42915.118055555555</c:v>
                </c:pt>
                <c:pt idx="128">
                  <c:v>42915.159722222219</c:v>
                </c:pt>
                <c:pt idx="129">
                  <c:v>42915.201388888891</c:v>
                </c:pt>
                <c:pt idx="130">
                  <c:v>42915.243055555555</c:v>
                </c:pt>
                <c:pt idx="131">
                  <c:v>42915.284722222219</c:v>
                </c:pt>
                <c:pt idx="132">
                  <c:v>42915.326388888891</c:v>
                </c:pt>
                <c:pt idx="133">
                  <c:v>42915.368055555555</c:v>
                </c:pt>
                <c:pt idx="134">
                  <c:v>42915.409722222219</c:v>
                </c:pt>
                <c:pt idx="135">
                  <c:v>42915.451388888891</c:v>
                </c:pt>
                <c:pt idx="136">
                  <c:v>42915.493055555555</c:v>
                </c:pt>
                <c:pt idx="137">
                  <c:v>42915.534722222219</c:v>
                </c:pt>
                <c:pt idx="138">
                  <c:v>42915.576388888891</c:v>
                </c:pt>
                <c:pt idx="139">
                  <c:v>42915.618055555555</c:v>
                </c:pt>
                <c:pt idx="140">
                  <c:v>42915.659722222219</c:v>
                </c:pt>
                <c:pt idx="141">
                  <c:v>42915.701388888891</c:v>
                </c:pt>
                <c:pt idx="142">
                  <c:v>42915.743055555555</c:v>
                </c:pt>
                <c:pt idx="143">
                  <c:v>42915.784722222219</c:v>
                </c:pt>
                <c:pt idx="144">
                  <c:v>42915.826388888891</c:v>
                </c:pt>
                <c:pt idx="145">
                  <c:v>42915.868055555555</c:v>
                </c:pt>
                <c:pt idx="146">
                  <c:v>42915.909722222219</c:v>
                </c:pt>
                <c:pt idx="147">
                  <c:v>42915.951388888891</c:v>
                </c:pt>
                <c:pt idx="148">
                  <c:v>42915.993055555555</c:v>
                </c:pt>
                <c:pt idx="149">
                  <c:v>42916.034722222219</c:v>
                </c:pt>
                <c:pt idx="150">
                  <c:v>42916.076388888891</c:v>
                </c:pt>
                <c:pt idx="151">
                  <c:v>42916.118055555555</c:v>
                </c:pt>
                <c:pt idx="152">
                  <c:v>42916.159722222219</c:v>
                </c:pt>
                <c:pt idx="153">
                  <c:v>42916.201388888891</c:v>
                </c:pt>
                <c:pt idx="154">
                  <c:v>42916.243055555555</c:v>
                </c:pt>
                <c:pt idx="155">
                  <c:v>42916.284722222219</c:v>
                </c:pt>
                <c:pt idx="156">
                  <c:v>42916.326388888891</c:v>
                </c:pt>
                <c:pt idx="157">
                  <c:v>42916.368055555555</c:v>
                </c:pt>
                <c:pt idx="158">
                  <c:v>42916.409722222219</c:v>
                </c:pt>
                <c:pt idx="159">
                  <c:v>42916.451388888891</c:v>
                </c:pt>
                <c:pt idx="160">
                  <c:v>42916.493055555555</c:v>
                </c:pt>
                <c:pt idx="161">
                  <c:v>42916.534722222219</c:v>
                </c:pt>
                <c:pt idx="162">
                  <c:v>42916.576388888891</c:v>
                </c:pt>
                <c:pt idx="163">
                  <c:v>42916.618055555555</c:v>
                </c:pt>
                <c:pt idx="164">
                  <c:v>42916.659722222219</c:v>
                </c:pt>
                <c:pt idx="165">
                  <c:v>42916.701388888891</c:v>
                </c:pt>
                <c:pt idx="166">
                  <c:v>42916.743055555555</c:v>
                </c:pt>
                <c:pt idx="167">
                  <c:v>42916.784722222219</c:v>
                </c:pt>
                <c:pt idx="168">
                  <c:v>42916.826388888891</c:v>
                </c:pt>
                <c:pt idx="169">
                  <c:v>42916.868055555555</c:v>
                </c:pt>
                <c:pt idx="170">
                  <c:v>42916.909722222219</c:v>
                </c:pt>
                <c:pt idx="171">
                  <c:v>42916.951388888891</c:v>
                </c:pt>
                <c:pt idx="172">
                  <c:v>42916.993055555555</c:v>
                </c:pt>
                <c:pt idx="173">
                  <c:v>42917.034722222219</c:v>
                </c:pt>
                <c:pt idx="174">
                  <c:v>42917.076388888891</c:v>
                </c:pt>
                <c:pt idx="175">
                  <c:v>42917.118055555555</c:v>
                </c:pt>
                <c:pt idx="176">
                  <c:v>42917.159722222219</c:v>
                </c:pt>
                <c:pt idx="177">
                  <c:v>42917.201388888891</c:v>
                </c:pt>
                <c:pt idx="178">
                  <c:v>42917.243055555555</c:v>
                </c:pt>
                <c:pt idx="179">
                  <c:v>42917.284722222219</c:v>
                </c:pt>
                <c:pt idx="180">
                  <c:v>42917.326388888891</c:v>
                </c:pt>
                <c:pt idx="181">
                  <c:v>42917.368055555555</c:v>
                </c:pt>
                <c:pt idx="182">
                  <c:v>42917.409722222219</c:v>
                </c:pt>
                <c:pt idx="183">
                  <c:v>42917.451388888891</c:v>
                </c:pt>
                <c:pt idx="184">
                  <c:v>42917.493055555555</c:v>
                </c:pt>
                <c:pt idx="185">
                  <c:v>42917.534722222219</c:v>
                </c:pt>
                <c:pt idx="186">
                  <c:v>42917.576388888891</c:v>
                </c:pt>
                <c:pt idx="187">
                  <c:v>42917.618055555555</c:v>
                </c:pt>
                <c:pt idx="188">
                  <c:v>42917.659722222219</c:v>
                </c:pt>
                <c:pt idx="189">
                  <c:v>42917.701388888891</c:v>
                </c:pt>
                <c:pt idx="190">
                  <c:v>42917.743055555555</c:v>
                </c:pt>
                <c:pt idx="191">
                  <c:v>42917.784722222219</c:v>
                </c:pt>
                <c:pt idx="192">
                  <c:v>42917.826388888891</c:v>
                </c:pt>
                <c:pt idx="193">
                  <c:v>42917.868055555555</c:v>
                </c:pt>
                <c:pt idx="194">
                  <c:v>42917.909722222219</c:v>
                </c:pt>
                <c:pt idx="195">
                  <c:v>42917.951388888891</c:v>
                </c:pt>
                <c:pt idx="196">
                  <c:v>42917.993055555555</c:v>
                </c:pt>
                <c:pt idx="197">
                  <c:v>42918.034722222219</c:v>
                </c:pt>
                <c:pt idx="198">
                  <c:v>42918.076388888891</c:v>
                </c:pt>
                <c:pt idx="199">
                  <c:v>42918.118055555555</c:v>
                </c:pt>
                <c:pt idx="200">
                  <c:v>42918.159722222219</c:v>
                </c:pt>
                <c:pt idx="201">
                  <c:v>42918.201388888891</c:v>
                </c:pt>
                <c:pt idx="202">
                  <c:v>42918.243055555555</c:v>
                </c:pt>
                <c:pt idx="203">
                  <c:v>42918.284722222219</c:v>
                </c:pt>
                <c:pt idx="204">
                  <c:v>42918.326388888891</c:v>
                </c:pt>
                <c:pt idx="205">
                  <c:v>42918.368055555555</c:v>
                </c:pt>
                <c:pt idx="206">
                  <c:v>42918.409722222219</c:v>
                </c:pt>
                <c:pt idx="207">
                  <c:v>42918.451388888891</c:v>
                </c:pt>
                <c:pt idx="208">
                  <c:v>42918.493055555555</c:v>
                </c:pt>
                <c:pt idx="209">
                  <c:v>42918.534722222219</c:v>
                </c:pt>
                <c:pt idx="210">
                  <c:v>42918.576388888891</c:v>
                </c:pt>
                <c:pt idx="211">
                  <c:v>42918.618055555555</c:v>
                </c:pt>
                <c:pt idx="212">
                  <c:v>42918.659722222219</c:v>
                </c:pt>
                <c:pt idx="213">
                  <c:v>42918.701388888891</c:v>
                </c:pt>
                <c:pt idx="214">
                  <c:v>42918.743055555555</c:v>
                </c:pt>
                <c:pt idx="215">
                  <c:v>42918.784722222219</c:v>
                </c:pt>
                <c:pt idx="216">
                  <c:v>42918.826388888891</c:v>
                </c:pt>
                <c:pt idx="217">
                  <c:v>42918.868055555555</c:v>
                </c:pt>
                <c:pt idx="218">
                  <c:v>42918.909722222219</c:v>
                </c:pt>
                <c:pt idx="219">
                  <c:v>42918.951388888891</c:v>
                </c:pt>
                <c:pt idx="220">
                  <c:v>42918.993055555555</c:v>
                </c:pt>
                <c:pt idx="221">
                  <c:v>42919.034722222219</c:v>
                </c:pt>
                <c:pt idx="222">
                  <c:v>42919.076388888891</c:v>
                </c:pt>
                <c:pt idx="223">
                  <c:v>42919.118055555555</c:v>
                </c:pt>
                <c:pt idx="224">
                  <c:v>42919.159722222219</c:v>
                </c:pt>
                <c:pt idx="225">
                  <c:v>42919.201388888891</c:v>
                </c:pt>
                <c:pt idx="226">
                  <c:v>42919.243055555555</c:v>
                </c:pt>
                <c:pt idx="227">
                  <c:v>42919.284722222219</c:v>
                </c:pt>
                <c:pt idx="228">
                  <c:v>42919.326388888891</c:v>
                </c:pt>
                <c:pt idx="229">
                  <c:v>42919.368055555555</c:v>
                </c:pt>
                <c:pt idx="230">
                  <c:v>42919.409722222219</c:v>
                </c:pt>
                <c:pt idx="231">
                  <c:v>42919.451388888891</c:v>
                </c:pt>
                <c:pt idx="232">
                  <c:v>42919.493055555555</c:v>
                </c:pt>
                <c:pt idx="233">
                  <c:v>42919.534722222219</c:v>
                </c:pt>
                <c:pt idx="234">
                  <c:v>42919.576388888891</c:v>
                </c:pt>
                <c:pt idx="235">
                  <c:v>42919.618055555555</c:v>
                </c:pt>
                <c:pt idx="236">
                  <c:v>42919.659722222219</c:v>
                </c:pt>
                <c:pt idx="237">
                  <c:v>42919.701388888891</c:v>
                </c:pt>
                <c:pt idx="238">
                  <c:v>42919.743055555555</c:v>
                </c:pt>
                <c:pt idx="239">
                  <c:v>42919.784722222219</c:v>
                </c:pt>
                <c:pt idx="240">
                  <c:v>42919.826388888891</c:v>
                </c:pt>
                <c:pt idx="241">
                  <c:v>42919.868055555555</c:v>
                </c:pt>
                <c:pt idx="242">
                  <c:v>42919.909722222219</c:v>
                </c:pt>
                <c:pt idx="243">
                  <c:v>42919.951388888891</c:v>
                </c:pt>
                <c:pt idx="244">
                  <c:v>42919.993055555555</c:v>
                </c:pt>
                <c:pt idx="245">
                  <c:v>42920.034722222219</c:v>
                </c:pt>
                <c:pt idx="246">
                  <c:v>42920.076388888891</c:v>
                </c:pt>
                <c:pt idx="247">
                  <c:v>42920.118055555555</c:v>
                </c:pt>
                <c:pt idx="248">
                  <c:v>42920.159722222219</c:v>
                </c:pt>
                <c:pt idx="249">
                  <c:v>42920.201388888891</c:v>
                </c:pt>
                <c:pt idx="250">
                  <c:v>42920.243055555555</c:v>
                </c:pt>
                <c:pt idx="251">
                  <c:v>42920.284722222219</c:v>
                </c:pt>
                <c:pt idx="252">
                  <c:v>42920.326388888891</c:v>
                </c:pt>
                <c:pt idx="253">
                  <c:v>42920.368055555555</c:v>
                </c:pt>
                <c:pt idx="254">
                  <c:v>42920.409722222219</c:v>
                </c:pt>
                <c:pt idx="255">
                  <c:v>42920.451388888891</c:v>
                </c:pt>
                <c:pt idx="256">
                  <c:v>42920.493055555555</c:v>
                </c:pt>
                <c:pt idx="257">
                  <c:v>42920.534722222219</c:v>
                </c:pt>
                <c:pt idx="258">
                  <c:v>42920.576388888891</c:v>
                </c:pt>
                <c:pt idx="259">
                  <c:v>42920.618055555555</c:v>
                </c:pt>
                <c:pt idx="260">
                  <c:v>42920.659722222219</c:v>
                </c:pt>
                <c:pt idx="261">
                  <c:v>42920.701388888891</c:v>
                </c:pt>
                <c:pt idx="262">
                  <c:v>42920.743055555555</c:v>
                </c:pt>
                <c:pt idx="263">
                  <c:v>42920.784722222219</c:v>
                </c:pt>
                <c:pt idx="264">
                  <c:v>42920.826388888891</c:v>
                </c:pt>
                <c:pt idx="265">
                  <c:v>42920.868055555555</c:v>
                </c:pt>
                <c:pt idx="266">
                  <c:v>42920.909722222219</c:v>
                </c:pt>
                <c:pt idx="267">
                  <c:v>42920.951388888891</c:v>
                </c:pt>
                <c:pt idx="268">
                  <c:v>42920.993055555555</c:v>
                </c:pt>
                <c:pt idx="269">
                  <c:v>42921.034722222219</c:v>
                </c:pt>
                <c:pt idx="270">
                  <c:v>42921.076388888891</c:v>
                </c:pt>
                <c:pt idx="271">
                  <c:v>42921.118055555555</c:v>
                </c:pt>
                <c:pt idx="272">
                  <c:v>42921.159722222219</c:v>
                </c:pt>
                <c:pt idx="273">
                  <c:v>42921.201388888891</c:v>
                </c:pt>
                <c:pt idx="274">
                  <c:v>42921.243055555555</c:v>
                </c:pt>
                <c:pt idx="275">
                  <c:v>42921.284722222219</c:v>
                </c:pt>
                <c:pt idx="276">
                  <c:v>42921.326388888891</c:v>
                </c:pt>
                <c:pt idx="277">
                  <c:v>42921.368055555555</c:v>
                </c:pt>
                <c:pt idx="278">
                  <c:v>42921.409722222219</c:v>
                </c:pt>
                <c:pt idx="279">
                  <c:v>42921.451388888891</c:v>
                </c:pt>
                <c:pt idx="280">
                  <c:v>42921.493055555555</c:v>
                </c:pt>
                <c:pt idx="281">
                  <c:v>42921.534722222219</c:v>
                </c:pt>
                <c:pt idx="282">
                  <c:v>42921.576388888891</c:v>
                </c:pt>
                <c:pt idx="283">
                  <c:v>42921.618055555555</c:v>
                </c:pt>
                <c:pt idx="284">
                  <c:v>42921.659722222219</c:v>
                </c:pt>
                <c:pt idx="285">
                  <c:v>42921.701388888891</c:v>
                </c:pt>
                <c:pt idx="286">
                  <c:v>42921.743055555555</c:v>
                </c:pt>
                <c:pt idx="287">
                  <c:v>42921.784722222219</c:v>
                </c:pt>
                <c:pt idx="288">
                  <c:v>42921.826388888891</c:v>
                </c:pt>
                <c:pt idx="289">
                  <c:v>42921.868055555555</c:v>
                </c:pt>
                <c:pt idx="290">
                  <c:v>42921.909722222219</c:v>
                </c:pt>
                <c:pt idx="291">
                  <c:v>42921.951388888891</c:v>
                </c:pt>
                <c:pt idx="292">
                  <c:v>42921.993055555555</c:v>
                </c:pt>
                <c:pt idx="293">
                  <c:v>42922.034722222219</c:v>
                </c:pt>
                <c:pt idx="294">
                  <c:v>42922.076388888891</c:v>
                </c:pt>
                <c:pt idx="295">
                  <c:v>42922.118055555555</c:v>
                </c:pt>
                <c:pt idx="296">
                  <c:v>42922.159722222219</c:v>
                </c:pt>
                <c:pt idx="297">
                  <c:v>42922.201388888891</c:v>
                </c:pt>
                <c:pt idx="298">
                  <c:v>42922.243055555555</c:v>
                </c:pt>
                <c:pt idx="299">
                  <c:v>42922.284722222219</c:v>
                </c:pt>
                <c:pt idx="300">
                  <c:v>42922.326388888891</c:v>
                </c:pt>
                <c:pt idx="301">
                  <c:v>42922.368055555555</c:v>
                </c:pt>
                <c:pt idx="302">
                  <c:v>42922.409722222219</c:v>
                </c:pt>
                <c:pt idx="303">
                  <c:v>42922.451388888891</c:v>
                </c:pt>
                <c:pt idx="304">
                  <c:v>42922.493055555555</c:v>
                </c:pt>
                <c:pt idx="305">
                  <c:v>42922.534722222219</c:v>
                </c:pt>
                <c:pt idx="306">
                  <c:v>42922.576388888891</c:v>
                </c:pt>
                <c:pt idx="307">
                  <c:v>42922.618055555555</c:v>
                </c:pt>
                <c:pt idx="308">
                  <c:v>42922.659722222219</c:v>
                </c:pt>
                <c:pt idx="309">
                  <c:v>42922.701388888891</c:v>
                </c:pt>
                <c:pt idx="310">
                  <c:v>42922.743055555555</c:v>
                </c:pt>
                <c:pt idx="311">
                  <c:v>42922.784722222219</c:v>
                </c:pt>
                <c:pt idx="312">
                  <c:v>42922.826388888891</c:v>
                </c:pt>
                <c:pt idx="313">
                  <c:v>42922.868055555555</c:v>
                </c:pt>
                <c:pt idx="314">
                  <c:v>42922.909722222219</c:v>
                </c:pt>
                <c:pt idx="315">
                  <c:v>42922.951388888891</c:v>
                </c:pt>
                <c:pt idx="316">
                  <c:v>42922.993055555555</c:v>
                </c:pt>
                <c:pt idx="317">
                  <c:v>42923.034722222219</c:v>
                </c:pt>
                <c:pt idx="318">
                  <c:v>42923.076388888891</c:v>
                </c:pt>
                <c:pt idx="319">
                  <c:v>42923.118055555555</c:v>
                </c:pt>
                <c:pt idx="320">
                  <c:v>42923.159722222219</c:v>
                </c:pt>
                <c:pt idx="321">
                  <c:v>42923.201388888891</c:v>
                </c:pt>
                <c:pt idx="322">
                  <c:v>42923.243055555555</c:v>
                </c:pt>
                <c:pt idx="323">
                  <c:v>42923.284722222219</c:v>
                </c:pt>
                <c:pt idx="324">
                  <c:v>42923.326388888891</c:v>
                </c:pt>
                <c:pt idx="325">
                  <c:v>42923.368055555555</c:v>
                </c:pt>
                <c:pt idx="326">
                  <c:v>42923.409722222219</c:v>
                </c:pt>
                <c:pt idx="327">
                  <c:v>42923.451388888891</c:v>
                </c:pt>
                <c:pt idx="328">
                  <c:v>42923.493055555555</c:v>
                </c:pt>
                <c:pt idx="329">
                  <c:v>42923.534722222219</c:v>
                </c:pt>
                <c:pt idx="330">
                  <c:v>42923.576388888891</c:v>
                </c:pt>
                <c:pt idx="331">
                  <c:v>42923.618055555555</c:v>
                </c:pt>
                <c:pt idx="332">
                  <c:v>42923.659722222219</c:v>
                </c:pt>
                <c:pt idx="333">
                  <c:v>42923.701388888891</c:v>
                </c:pt>
                <c:pt idx="334">
                  <c:v>42923.743055555555</c:v>
                </c:pt>
                <c:pt idx="335">
                  <c:v>42923.784722222219</c:v>
                </c:pt>
                <c:pt idx="336">
                  <c:v>42923.826388888891</c:v>
                </c:pt>
                <c:pt idx="337">
                  <c:v>42923.868055555555</c:v>
                </c:pt>
                <c:pt idx="338">
                  <c:v>42923.909722222219</c:v>
                </c:pt>
                <c:pt idx="339">
                  <c:v>42923.951388888891</c:v>
                </c:pt>
                <c:pt idx="340">
                  <c:v>42923.993055555555</c:v>
                </c:pt>
                <c:pt idx="341">
                  <c:v>42924.034722222219</c:v>
                </c:pt>
                <c:pt idx="342">
                  <c:v>42924.076388888891</c:v>
                </c:pt>
                <c:pt idx="343">
                  <c:v>42924.118055555555</c:v>
                </c:pt>
                <c:pt idx="344">
                  <c:v>42924.159722222219</c:v>
                </c:pt>
                <c:pt idx="345">
                  <c:v>42924.201388888891</c:v>
                </c:pt>
                <c:pt idx="346">
                  <c:v>42924.243055555555</c:v>
                </c:pt>
                <c:pt idx="347">
                  <c:v>42924.284722222219</c:v>
                </c:pt>
                <c:pt idx="348">
                  <c:v>42924.326388888891</c:v>
                </c:pt>
                <c:pt idx="349">
                  <c:v>42924.368055555555</c:v>
                </c:pt>
                <c:pt idx="350">
                  <c:v>42924.409722222219</c:v>
                </c:pt>
                <c:pt idx="351">
                  <c:v>42924.451388888891</c:v>
                </c:pt>
                <c:pt idx="352">
                  <c:v>42924.493055555555</c:v>
                </c:pt>
                <c:pt idx="353">
                  <c:v>42924.534722222219</c:v>
                </c:pt>
                <c:pt idx="354">
                  <c:v>42924.576388888891</c:v>
                </c:pt>
                <c:pt idx="355">
                  <c:v>42924.618055555555</c:v>
                </c:pt>
                <c:pt idx="356">
                  <c:v>42924.659722222219</c:v>
                </c:pt>
                <c:pt idx="357">
                  <c:v>42924.701388888891</c:v>
                </c:pt>
              </c:numCache>
            </c:numRef>
          </c:xVal>
          <c:yVal>
            <c:numRef>
              <c:f>'Görlitz, Hentschel-Keller'!$H$33:$H$390</c:f>
              <c:numCache>
                <c:formatCode>General</c:formatCode>
                <c:ptCount val="358"/>
                <c:pt idx="0">
                  <c:v>18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14.5</c:v>
                </c:pt>
                <c:pt idx="5">
                  <c:v>14.5</c:v>
                </c:pt>
                <c:pt idx="6">
                  <c:v>14.5</c:v>
                </c:pt>
                <c:pt idx="7">
                  <c:v>14.5</c:v>
                </c:pt>
                <c:pt idx="8">
                  <c:v>14.5</c:v>
                </c:pt>
                <c:pt idx="9">
                  <c:v>14.5</c:v>
                </c:pt>
                <c:pt idx="10">
                  <c:v>14.5</c:v>
                </c:pt>
                <c:pt idx="11">
                  <c:v>14.5</c:v>
                </c:pt>
                <c:pt idx="12">
                  <c:v>14.5</c:v>
                </c:pt>
                <c:pt idx="13">
                  <c:v>14.5</c:v>
                </c:pt>
                <c:pt idx="14">
                  <c:v>14.5</c:v>
                </c:pt>
                <c:pt idx="15">
                  <c:v>14.5</c:v>
                </c:pt>
                <c:pt idx="16">
                  <c:v>14.5</c:v>
                </c:pt>
                <c:pt idx="17">
                  <c:v>14.5</c:v>
                </c:pt>
                <c:pt idx="18">
                  <c:v>14.5</c:v>
                </c:pt>
                <c:pt idx="19">
                  <c:v>14.5</c:v>
                </c:pt>
                <c:pt idx="20">
                  <c:v>14.5</c:v>
                </c:pt>
                <c:pt idx="21">
                  <c:v>14.5</c:v>
                </c:pt>
                <c:pt idx="22">
                  <c:v>14.5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14.5</c:v>
                </c:pt>
                <c:pt idx="28">
                  <c:v>14.5</c:v>
                </c:pt>
                <c:pt idx="29">
                  <c:v>14.5</c:v>
                </c:pt>
                <c:pt idx="30">
                  <c:v>14.5</c:v>
                </c:pt>
                <c:pt idx="31">
                  <c:v>14.5</c:v>
                </c:pt>
                <c:pt idx="32">
                  <c:v>14.5</c:v>
                </c:pt>
                <c:pt idx="33">
                  <c:v>14.5</c:v>
                </c:pt>
                <c:pt idx="34">
                  <c:v>14.5</c:v>
                </c:pt>
                <c:pt idx="35">
                  <c:v>14.5</c:v>
                </c:pt>
                <c:pt idx="36">
                  <c:v>14.5</c:v>
                </c:pt>
                <c:pt idx="37">
                  <c:v>14.5</c:v>
                </c:pt>
                <c:pt idx="38">
                  <c:v>14.5</c:v>
                </c:pt>
                <c:pt idx="39">
                  <c:v>14.5</c:v>
                </c:pt>
                <c:pt idx="40">
                  <c:v>14.5</c:v>
                </c:pt>
                <c:pt idx="41">
                  <c:v>14.5</c:v>
                </c:pt>
                <c:pt idx="42">
                  <c:v>14.5</c:v>
                </c:pt>
                <c:pt idx="43">
                  <c:v>14.5</c:v>
                </c:pt>
                <c:pt idx="44">
                  <c:v>14.5</c:v>
                </c:pt>
                <c:pt idx="45">
                  <c:v>14.5</c:v>
                </c:pt>
                <c:pt idx="46">
                  <c:v>14.5</c:v>
                </c:pt>
                <c:pt idx="47">
                  <c:v>14.5</c:v>
                </c:pt>
                <c:pt idx="48">
                  <c:v>14.5</c:v>
                </c:pt>
                <c:pt idx="49">
                  <c:v>14.5</c:v>
                </c:pt>
                <c:pt idx="50">
                  <c:v>14.5</c:v>
                </c:pt>
                <c:pt idx="51">
                  <c:v>14.5</c:v>
                </c:pt>
                <c:pt idx="52">
                  <c:v>14.5</c:v>
                </c:pt>
                <c:pt idx="53">
                  <c:v>14.5</c:v>
                </c:pt>
                <c:pt idx="54">
                  <c:v>14.5</c:v>
                </c:pt>
                <c:pt idx="55">
                  <c:v>14.5</c:v>
                </c:pt>
                <c:pt idx="56">
                  <c:v>14.5</c:v>
                </c:pt>
                <c:pt idx="57">
                  <c:v>14.5</c:v>
                </c:pt>
                <c:pt idx="58">
                  <c:v>14.5</c:v>
                </c:pt>
                <c:pt idx="59">
                  <c:v>14.5</c:v>
                </c:pt>
                <c:pt idx="60">
                  <c:v>14.5</c:v>
                </c:pt>
                <c:pt idx="61">
                  <c:v>14.5</c:v>
                </c:pt>
                <c:pt idx="62">
                  <c:v>14.5</c:v>
                </c:pt>
                <c:pt idx="63">
                  <c:v>14.5</c:v>
                </c:pt>
                <c:pt idx="64">
                  <c:v>14.5</c:v>
                </c:pt>
                <c:pt idx="65">
                  <c:v>14.5</c:v>
                </c:pt>
                <c:pt idx="66">
                  <c:v>14.5</c:v>
                </c:pt>
                <c:pt idx="67">
                  <c:v>14.5</c:v>
                </c:pt>
                <c:pt idx="68">
                  <c:v>14.5</c:v>
                </c:pt>
                <c:pt idx="69">
                  <c:v>14.5</c:v>
                </c:pt>
                <c:pt idx="70">
                  <c:v>14.5</c:v>
                </c:pt>
                <c:pt idx="71">
                  <c:v>14.5</c:v>
                </c:pt>
                <c:pt idx="72">
                  <c:v>14.5</c:v>
                </c:pt>
                <c:pt idx="73">
                  <c:v>14.5</c:v>
                </c:pt>
                <c:pt idx="74">
                  <c:v>14.5</c:v>
                </c:pt>
                <c:pt idx="75">
                  <c:v>14.5</c:v>
                </c:pt>
                <c:pt idx="76">
                  <c:v>14.5</c:v>
                </c:pt>
                <c:pt idx="77">
                  <c:v>14.5</c:v>
                </c:pt>
                <c:pt idx="78">
                  <c:v>14.5</c:v>
                </c:pt>
                <c:pt idx="79">
                  <c:v>14.5</c:v>
                </c:pt>
                <c:pt idx="80">
                  <c:v>14.5</c:v>
                </c:pt>
                <c:pt idx="81">
                  <c:v>14.5</c:v>
                </c:pt>
                <c:pt idx="82">
                  <c:v>14.5</c:v>
                </c:pt>
                <c:pt idx="83">
                  <c:v>14.5</c:v>
                </c:pt>
                <c:pt idx="84">
                  <c:v>14.5</c:v>
                </c:pt>
                <c:pt idx="85">
                  <c:v>14.5</c:v>
                </c:pt>
                <c:pt idx="86">
                  <c:v>14.5</c:v>
                </c:pt>
                <c:pt idx="87">
                  <c:v>14.5</c:v>
                </c:pt>
                <c:pt idx="88">
                  <c:v>14.5</c:v>
                </c:pt>
                <c:pt idx="89">
                  <c:v>14.5</c:v>
                </c:pt>
                <c:pt idx="90">
                  <c:v>14.5</c:v>
                </c:pt>
                <c:pt idx="91">
                  <c:v>14.5</c:v>
                </c:pt>
                <c:pt idx="92">
                  <c:v>14.5</c:v>
                </c:pt>
                <c:pt idx="93">
                  <c:v>14.5</c:v>
                </c:pt>
                <c:pt idx="94">
                  <c:v>14.5</c:v>
                </c:pt>
                <c:pt idx="95">
                  <c:v>14.5</c:v>
                </c:pt>
                <c:pt idx="96">
                  <c:v>14.5</c:v>
                </c:pt>
                <c:pt idx="97">
                  <c:v>14.5</c:v>
                </c:pt>
                <c:pt idx="98">
                  <c:v>14.5</c:v>
                </c:pt>
                <c:pt idx="99">
                  <c:v>14.5</c:v>
                </c:pt>
                <c:pt idx="100">
                  <c:v>14.5</c:v>
                </c:pt>
                <c:pt idx="101">
                  <c:v>14.5</c:v>
                </c:pt>
                <c:pt idx="102">
                  <c:v>14.5</c:v>
                </c:pt>
                <c:pt idx="103">
                  <c:v>14.5</c:v>
                </c:pt>
                <c:pt idx="104">
                  <c:v>14.5</c:v>
                </c:pt>
                <c:pt idx="105">
                  <c:v>14.5</c:v>
                </c:pt>
                <c:pt idx="106">
                  <c:v>14.5</c:v>
                </c:pt>
                <c:pt idx="107">
                  <c:v>14.5</c:v>
                </c:pt>
                <c:pt idx="108">
                  <c:v>14.5</c:v>
                </c:pt>
                <c:pt idx="109">
                  <c:v>14.5</c:v>
                </c:pt>
                <c:pt idx="110">
                  <c:v>14.5</c:v>
                </c:pt>
                <c:pt idx="111">
                  <c:v>14.5</c:v>
                </c:pt>
                <c:pt idx="112">
                  <c:v>14.5</c:v>
                </c:pt>
                <c:pt idx="113">
                  <c:v>14.5</c:v>
                </c:pt>
                <c:pt idx="114">
                  <c:v>14.5</c:v>
                </c:pt>
                <c:pt idx="115">
                  <c:v>14.5</c:v>
                </c:pt>
                <c:pt idx="116">
                  <c:v>14.5</c:v>
                </c:pt>
                <c:pt idx="117">
                  <c:v>15</c:v>
                </c:pt>
                <c:pt idx="118">
                  <c:v>15</c:v>
                </c:pt>
                <c:pt idx="119">
                  <c:v>15</c:v>
                </c:pt>
                <c:pt idx="120">
                  <c:v>15.5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15</c:v>
                </c:pt>
                <c:pt idx="150">
                  <c:v>14.5</c:v>
                </c:pt>
                <c:pt idx="151">
                  <c:v>14.5</c:v>
                </c:pt>
                <c:pt idx="152">
                  <c:v>14.5</c:v>
                </c:pt>
                <c:pt idx="153">
                  <c:v>14.5</c:v>
                </c:pt>
                <c:pt idx="154">
                  <c:v>14.5</c:v>
                </c:pt>
                <c:pt idx="155">
                  <c:v>14.5</c:v>
                </c:pt>
                <c:pt idx="156">
                  <c:v>14.5</c:v>
                </c:pt>
                <c:pt idx="157">
                  <c:v>14.5</c:v>
                </c:pt>
                <c:pt idx="158">
                  <c:v>14.5</c:v>
                </c:pt>
                <c:pt idx="159">
                  <c:v>14.5</c:v>
                </c:pt>
                <c:pt idx="160">
                  <c:v>14.5</c:v>
                </c:pt>
                <c:pt idx="161">
                  <c:v>14.5</c:v>
                </c:pt>
                <c:pt idx="162">
                  <c:v>14.5</c:v>
                </c:pt>
                <c:pt idx="163">
                  <c:v>15</c:v>
                </c:pt>
                <c:pt idx="164">
                  <c:v>14.5</c:v>
                </c:pt>
                <c:pt idx="165">
                  <c:v>14.5</c:v>
                </c:pt>
                <c:pt idx="166">
                  <c:v>14.5</c:v>
                </c:pt>
                <c:pt idx="167">
                  <c:v>14.5</c:v>
                </c:pt>
                <c:pt idx="168">
                  <c:v>14.5</c:v>
                </c:pt>
                <c:pt idx="169">
                  <c:v>15.5</c:v>
                </c:pt>
                <c:pt idx="170">
                  <c:v>15.5</c:v>
                </c:pt>
                <c:pt idx="171">
                  <c:v>15.5</c:v>
                </c:pt>
                <c:pt idx="172">
                  <c:v>15.5</c:v>
                </c:pt>
                <c:pt idx="173">
                  <c:v>15.5</c:v>
                </c:pt>
                <c:pt idx="174">
                  <c:v>15.5</c:v>
                </c:pt>
                <c:pt idx="175">
                  <c:v>15.5</c:v>
                </c:pt>
                <c:pt idx="176">
                  <c:v>15.5</c:v>
                </c:pt>
                <c:pt idx="177">
                  <c:v>15.5</c:v>
                </c:pt>
                <c:pt idx="178">
                  <c:v>15.5</c:v>
                </c:pt>
                <c:pt idx="179">
                  <c:v>15.5</c:v>
                </c:pt>
                <c:pt idx="180">
                  <c:v>15.5</c:v>
                </c:pt>
                <c:pt idx="181">
                  <c:v>15.5</c:v>
                </c:pt>
                <c:pt idx="182">
                  <c:v>15.5</c:v>
                </c:pt>
                <c:pt idx="183">
                  <c:v>15.5</c:v>
                </c:pt>
                <c:pt idx="184">
                  <c:v>15.5</c:v>
                </c:pt>
                <c:pt idx="185">
                  <c:v>15.5</c:v>
                </c:pt>
                <c:pt idx="186">
                  <c:v>15.5</c:v>
                </c:pt>
                <c:pt idx="187">
                  <c:v>15.5</c:v>
                </c:pt>
                <c:pt idx="188">
                  <c:v>15.5</c:v>
                </c:pt>
                <c:pt idx="189">
                  <c:v>15.5</c:v>
                </c:pt>
                <c:pt idx="190">
                  <c:v>15.5</c:v>
                </c:pt>
                <c:pt idx="191">
                  <c:v>15.5</c:v>
                </c:pt>
                <c:pt idx="192">
                  <c:v>15.5</c:v>
                </c:pt>
                <c:pt idx="193">
                  <c:v>15.5</c:v>
                </c:pt>
                <c:pt idx="194">
                  <c:v>15.5</c:v>
                </c:pt>
                <c:pt idx="195">
                  <c:v>15.5</c:v>
                </c:pt>
                <c:pt idx="196">
                  <c:v>15.5</c:v>
                </c:pt>
                <c:pt idx="197">
                  <c:v>15.5</c:v>
                </c:pt>
                <c:pt idx="198">
                  <c:v>15.5</c:v>
                </c:pt>
                <c:pt idx="199">
                  <c:v>15.5</c:v>
                </c:pt>
                <c:pt idx="200">
                  <c:v>15.5</c:v>
                </c:pt>
                <c:pt idx="201">
                  <c:v>15.5</c:v>
                </c:pt>
                <c:pt idx="202">
                  <c:v>15.5</c:v>
                </c:pt>
                <c:pt idx="203">
                  <c:v>15.5</c:v>
                </c:pt>
                <c:pt idx="204">
                  <c:v>15.5</c:v>
                </c:pt>
                <c:pt idx="205">
                  <c:v>15.5</c:v>
                </c:pt>
                <c:pt idx="206">
                  <c:v>15.5</c:v>
                </c:pt>
                <c:pt idx="207">
                  <c:v>15.5</c:v>
                </c:pt>
                <c:pt idx="208">
                  <c:v>15.5</c:v>
                </c:pt>
                <c:pt idx="209">
                  <c:v>15.5</c:v>
                </c:pt>
                <c:pt idx="210">
                  <c:v>15.5</c:v>
                </c:pt>
                <c:pt idx="211">
                  <c:v>15.5</c:v>
                </c:pt>
                <c:pt idx="212">
                  <c:v>15.5</c:v>
                </c:pt>
                <c:pt idx="213">
                  <c:v>15.5</c:v>
                </c:pt>
                <c:pt idx="214">
                  <c:v>15.5</c:v>
                </c:pt>
                <c:pt idx="215">
                  <c:v>15.5</c:v>
                </c:pt>
                <c:pt idx="216">
                  <c:v>15.5</c:v>
                </c:pt>
                <c:pt idx="217">
                  <c:v>15.5</c:v>
                </c:pt>
                <c:pt idx="218">
                  <c:v>15.5</c:v>
                </c:pt>
                <c:pt idx="219">
                  <c:v>15.5</c:v>
                </c:pt>
                <c:pt idx="220">
                  <c:v>15.5</c:v>
                </c:pt>
                <c:pt idx="221">
                  <c:v>15.5</c:v>
                </c:pt>
                <c:pt idx="222">
                  <c:v>15.5</c:v>
                </c:pt>
                <c:pt idx="223">
                  <c:v>15.5</c:v>
                </c:pt>
                <c:pt idx="224">
                  <c:v>15.5</c:v>
                </c:pt>
                <c:pt idx="225">
                  <c:v>15.5</c:v>
                </c:pt>
                <c:pt idx="226">
                  <c:v>15.5</c:v>
                </c:pt>
                <c:pt idx="227">
                  <c:v>15.5</c:v>
                </c:pt>
                <c:pt idx="228">
                  <c:v>15.5</c:v>
                </c:pt>
                <c:pt idx="229">
                  <c:v>15.5</c:v>
                </c:pt>
                <c:pt idx="230">
                  <c:v>15.5</c:v>
                </c:pt>
                <c:pt idx="231">
                  <c:v>15.5</c:v>
                </c:pt>
                <c:pt idx="232">
                  <c:v>15.5</c:v>
                </c:pt>
                <c:pt idx="233">
                  <c:v>15.5</c:v>
                </c:pt>
                <c:pt idx="234">
                  <c:v>15.5</c:v>
                </c:pt>
                <c:pt idx="235">
                  <c:v>15.5</c:v>
                </c:pt>
                <c:pt idx="236">
                  <c:v>15.5</c:v>
                </c:pt>
                <c:pt idx="237">
                  <c:v>15.5</c:v>
                </c:pt>
                <c:pt idx="238">
                  <c:v>15</c:v>
                </c:pt>
                <c:pt idx="239">
                  <c:v>15</c:v>
                </c:pt>
                <c:pt idx="240">
                  <c:v>14.5</c:v>
                </c:pt>
                <c:pt idx="241">
                  <c:v>14.5</c:v>
                </c:pt>
                <c:pt idx="242">
                  <c:v>14.5</c:v>
                </c:pt>
                <c:pt idx="243">
                  <c:v>14.5</c:v>
                </c:pt>
                <c:pt idx="244">
                  <c:v>14.5</c:v>
                </c:pt>
                <c:pt idx="245">
                  <c:v>14.5</c:v>
                </c:pt>
                <c:pt idx="246">
                  <c:v>14.5</c:v>
                </c:pt>
                <c:pt idx="247">
                  <c:v>14.5</c:v>
                </c:pt>
                <c:pt idx="248">
                  <c:v>14.5</c:v>
                </c:pt>
                <c:pt idx="249">
                  <c:v>14.5</c:v>
                </c:pt>
                <c:pt idx="250">
                  <c:v>14.5</c:v>
                </c:pt>
                <c:pt idx="251">
                  <c:v>14.5</c:v>
                </c:pt>
                <c:pt idx="252">
                  <c:v>14.5</c:v>
                </c:pt>
                <c:pt idx="253">
                  <c:v>14.5</c:v>
                </c:pt>
                <c:pt idx="254">
                  <c:v>14.5</c:v>
                </c:pt>
                <c:pt idx="255">
                  <c:v>14.5</c:v>
                </c:pt>
                <c:pt idx="256">
                  <c:v>14.5</c:v>
                </c:pt>
                <c:pt idx="257">
                  <c:v>14.5</c:v>
                </c:pt>
                <c:pt idx="258">
                  <c:v>14.5</c:v>
                </c:pt>
                <c:pt idx="259">
                  <c:v>14.5</c:v>
                </c:pt>
                <c:pt idx="260">
                  <c:v>14.5</c:v>
                </c:pt>
                <c:pt idx="261">
                  <c:v>14.5</c:v>
                </c:pt>
                <c:pt idx="262">
                  <c:v>14.5</c:v>
                </c:pt>
                <c:pt idx="263">
                  <c:v>14.5</c:v>
                </c:pt>
                <c:pt idx="264">
                  <c:v>14.5</c:v>
                </c:pt>
                <c:pt idx="265">
                  <c:v>14.5</c:v>
                </c:pt>
                <c:pt idx="266">
                  <c:v>14.5</c:v>
                </c:pt>
                <c:pt idx="267">
                  <c:v>14.5</c:v>
                </c:pt>
                <c:pt idx="268">
                  <c:v>14.5</c:v>
                </c:pt>
                <c:pt idx="269">
                  <c:v>14.5</c:v>
                </c:pt>
                <c:pt idx="270">
                  <c:v>14.5</c:v>
                </c:pt>
                <c:pt idx="271">
                  <c:v>14.5</c:v>
                </c:pt>
                <c:pt idx="272">
                  <c:v>14.5</c:v>
                </c:pt>
                <c:pt idx="273">
                  <c:v>14.5</c:v>
                </c:pt>
                <c:pt idx="274">
                  <c:v>14.5</c:v>
                </c:pt>
                <c:pt idx="275">
                  <c:v>14.5</c:v>
                </c:pt>
                <c:pt idx="276">
                  <c:v>14.5</c:v>
                </c:pt>
                <c:pt idx="277">
                  <c:v>14.5</c:v>
                </c:pt>
                <c:pt idx="278">
                  <c:v>14.5</c:v>
                </c:pt>
                <c:pt idx="279">
                  <c:v>14.5</c:v>
                </c:pt>
                <c:pt idx="280">
                  <c:v>14.5</c:v>
                </c:pt>
                <c:pt idx="281">
                  <c:v>14.5</c:v>
                </c:pt>
                <c:pt idx="282">
                  <c:v>14.5</c:v>
                </c:pt>
                <c:pt idx="283">
                  <c:v>14.5</c:v>
                </c:pt>
                <c:pt idx="284">
                  <c:v>14.5</c:v>
                </c:pt>
                <c:pt idx="285">
                  <c:v>14.5</c:v>
                </c:pt>
                <c:pt idx="286">
                  <c:v>14.5</c:v>
                </c:pt>
                <c:pt idx="287">
                  <c:v>14.5</c:v>
                </c:pt>
                <c:pt idx="288">
                  <c:v>14.5</c:v>
                </c:pt>
                <c:pt idx="289">
                  <c:v>14.5</c:v>
                </c:pt>
                <c:pt idx="290">
                  <c:v>14.5</c:v>
                </c:pt>
                <c:pt idx="291">
                  <c:v>14.5</c:v>
                </c:pt>
                <c:pt idx="292">
                  <c:v>14.5</c:v>
                </c:pt>
                <c:pt idx="293">
                  <c:v>14.5</c:v>
                </c:pt>
                <c:pt idx="294">
                  <c:v>14.5</c:v>
                </c:pt>
                <c:pt idx="295">
                  <c:v>14.5</c:v>
                </c:pt>
                <c:pt idx="296">
                  <c:v>15</c:v>
                </c:pt>
                <c:pt idx="297">
                  <c:v>15</c:v>
                </c:pt>
                <c:pt idx="298">
                  <c:v>15</c:v>
                </c:pt>
                <c:pt idx="299">
                  <c:v>15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  <c:pt idx="306">
                  <c:v>15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15</c:v>
                </c:pt>
                <c:pt idx="311">
                  <c:v>15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15</c:v>
                </c:pt>
                <c:pt idx="320">
                  <c:v>15</c:v>
                </c:pt>
                <c:pt idx="321">
                  <c:v>15</c:v>
                </c:pt>
                <c:pt idx="322">
                  <c:v>15</c:v>
                </c:pt>
                <c:pt idx="323">
                  <c:v>15</c:v>
                </c:pt>
                <c:pt idx="324">
                  <c:v>15</c:v>
                </c:pt>
                <c:pt idx="325">
                  <c:v>15</c:v>
                </c:pt>
                <c:pt idx="326">
                  <c:v>15</c:v>
                </c:pt>
                <c:pt idx="327">
                  <c:v>15</c:v>
                </c:pt>
                <c:pt idx="328">
                  <c:v>15</c:v>
                </c:pt>
                <c:pt idx="329">
                  <c:v>15</c:v>
                </c:pt>
                <c:pt idx="330">
                  <c:v>15</c:v>
                </c:pt>
                <c:pt idx="331">
                  <c:v>15</c:v>
                </c:pt>
                <c:pt idx="332">
                  <c:v>15</c:v>
                </c:pt>
                <c:pt idx="333">
                  <c:v>15</c:v>
                </c:pt>
                <c:pt idx="334">
                  <c:v>15</c:v>
                </c:pt>
                <c:pt idx="335">
                  <c:v>15</c:v>
                </c:pt>
                <c:pt idx="336">
                  <c:v>15</c:v>
                </c:pt>
                <c:pt idx="337">
                  <c:v>15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15</c:v>
                </c:pt>
                <c:pt idx="343">
                  <c:v>15</c:v>
                </c:pt>
                <c:pt idx="344">
                  <c:v>15</c:v>
                </c:pt>
                <c:pt idx="345">
                  <c:v>15</c:v>
                </c:pt>
                <c:pt idx="346">
                  <c:v>15</c:v>
                </c:pt>
                <c:pt idx="347">
                  <c:v>15</c:v>
                </c:pt>
                <c:pt idx="348">
                  <c:v>15</c:v>
                </c:pt>
                <c:pt idx="349">
                  <c:v>15</c:v>
                </c:pt>
                <c:pt idx="350">
                  <c:v>15</c:v>
                </c:pt>
                <c:pt idx="351">
                  <c:v>15</c:v>
                </c:pt>
                <c:pt idx="352">
                  <c:v>15</c:v>
                </c:pt>
                <c:pt idx="353">
                  <c:v>15</c:v>
                </c:pt>
                <c:pt idx="354">
                  <c:v>15</c:v>
                </c:pt>
                <c:pt idx="355">
                  <c:v>15</c:v>
                </c:pt>
                <c:pt idx="356">
                  <c:v>15</c:v>
                </c:pt>
                <c:pt idx="357">
                  <c:v>15</c:v>
                </c:pt>
              </c:numCache>
            </c:numRef>
          </c:yVal>
          <c:smooth val="1"/>
        </c:ser>
        <c:ser>
          <c:idx val="3"/>
          <c:order val="3"/>
          <c:tx>
            <c:v>Feuchte</c:v>
          </c:tx>
          <c:marker>
            <c:symbol val="none"/>
          </c:marker>
          <c:xVal>
            <c:numRef>
              <c:f>'Görlitz, Hentschel-Keller'!$A$33:$A$390</c:f>
              <c:numCache>
                <c:formatCode>m/d/yyyy\ h:mm</c:formatCode>
                <c:ptCount val="358"/>
                <c:pt idx="0">
                  <c:v>42909.826388888891</c:v>
                </c:pt>
                <c:pt idx="1">
                  <c:v>42909.868055555555</c:v>
                </c:pt>
                <c:pt idx="2">
                  <c:v>42909.909722222219</c:v>
                </c:pt>
                <c:pt idx="3">
                  <c:v>42909.951388888891</c:v>
                </c:pt>
                <c:pt idx="4">
                  <c:v>42909.993055555555</c:v>
                </c:pt>
                <c:pt idx="5">
                  <c:v>42910.034722222219</c:v>
                </c:pt>
                <c:pt idx="6">
                  <c:v>42910.076388888891</c:v>
                </c:pt>
                <c:pt idx="7">
                  <c:v>42910.118055555555</c:v>
                </c:pt>
                <c:pt idx="8">
                  <c:v>42910.159722222219</c:v>
                </c:pt>
                <c:pt idx="9">
                  <c:v>42910.201388888891</c:v>
                </c:pt>
                <c:pt idx="10">
                  <c:v>42910.243055555555</c:v>
                </c:pt>
                <c:pt idx="11">
                  <c:v>42910.284722222219</c:v>
                </c:pt>
                <c:pt idx="12">
                  <c:v>42910.326388888891</c:v>
                </c:pt>
                <c:pt idx="13">
                  <c:v>42910.368055555555</c:v>
                </c:pt>
                <c:pt idx="14">
                  <c:v>42910.409722222219</c:v>
                </c:pt>
                <c:pt idx="15">
                  <c:v>42910.451388888891</c:v>
                </c:pt>
                <c:pt idx="16">
                  <c:v>42910.493055555555</c:v>
                </c:pt>
                <c:pt idx="17">
                  <c:v>42910.534722222219</c:v>
                </c:pt>
                <c:pt idx="18">
                  <c:v>42910.576388888891</c:v>
                </c:pt>
                <c:pt idx="19">
                  <c:v>42910.618055555555</c:v>
                </c:pt>
                <c:pt idx="20">
                  <c:v>42910.659722222219</c:v>
                </c:pt>
                <c:pt idx="21">
                  <c:v>42910.701388888891</c:v>
                </c:pt>
                <c:pt idx="22">
                  <c:v>42910.743055555555</c:v>
                </c:pt>
                <c:pt idx="23">
                  <c:v>42910.784722222219</c:v>
                </c:pt>
                <c:pt idx="24">
                  <c:v>42910.826388888891</c:v>
                </c:pt>
                <c:pt idx="25">
                  <c:v>42910.868055555555</c:v>
                </c:pt>
                <c:pt idx="26">
                  <c:v>42910.909722222219</c:v>
                </c:pt>
                <c:pt idx="27">
                  <c:v>42910.951388888891</c:v>
                </c:pt>
                <c:pt idx="28">
                  <c:v>42910.993055555555</c:v>
                </c:pt>
                <c:pt idx="29">
                  <c:v>42911.034722222219</c:v>
                </c:pt>
                <c:pt idx="30">
                  <c:v>42911.076388888891</c:v>
                </c:pt>
                <c:pt idx="31">
                  <c:v>42911.118055555555</c:v>
                </c:pt>
                <c:pt idx="32">
                  <c:v>42911.159722222219</c:v>
                </c:pt>
                <c:pt idx="33">
                  <c:v>42911.201388888891</c:v>
                </c:pt>
                <c:pt idx="34">
                  <c:v>42911.243055555555</c:v>
                </c:pt>
                <c:pt idx="35">
                  <c:v>42911.284722222219</c:v>
                </c:pt>
                <c:pt idx="36">
                  <c:v>42911.326388888891</c:v>
                </c:pt>
                <c:pt idx="37">
                  <c:v>42911.368055555555</c:v>
                </c:pt>
                <c:pt idx="38">
                  <c:v>42911.409722222219</c:v>
                </c:pt>
                <c:pt idx="39">
                  <c:v>42911.451388888891</c:v>
                </c:pt>
                <c:pt idx="40">
                  <c:v>42911.493055555555</c:v>
                </c:pt>
                <c:pt idx="41">
                  <c:v>42911.534722222219</c:v>
                </c:pt>
                <c:pt idx="42">
                  <c:v>42911.576388888891</c:v>
                </c:pt>
                <c:pt idx="43">
                  <c:v>42911.618055555555</c:v>
                </c:pt>
                <c:pt idx="44">
                  <c:v>42911.659722222219</c:v>
                </c:pt>
                <c:pt idx="45">
                  <c:v>42911.701388888891</c:v>
                </c:pt>
                <c:pt idx="46">
                  <c:v>42911.743055555555</c:v>
                </c:pt>
                <c:pt idx="47">
                  <c:v>42911.784722222219</c:v>
                </c:pt>
                <c:pt idx="48">
                  <c:v>42911.826388888891</c:v>
                </c:pt>
                <c:pt idx="49">
                  <c:v>42911.868055555555</c:v>
                </c:pt>
                <c:pt idx="50">
                  <c:v>42911.909722222219</c:v>
                </c:pt>
                <c:pt idx="51">
                  <c:v>42911.951388888891</c:v>
                </c:pt>
                <c:pt idx="52">
                  <c:v>42911.993055555555</c:v>
                </c:pt>
                <c:pt idx="53">
                  <c:v>42912.034722222219</c:v>
                </c:pt>
                <c:pt idx="54">
                  <c:v>42912.076388888891</c:v>
                </c:pt>
                <c:pt idx="55">
                  <c:v>42912.118055555555</c:v>
                </c:pt>
                <c:pt idx="56">
                  <c:v>42912.159722222219</c:v>
                </c:pt>
                <c:pt idx="57">
                  <c:v>42912.201388888891</c:v>
                </c:pt>
                <c:pt idx="58">
                  <c:v>42912.243055555555</c:v>
                </c:pt>
                <c:pt idx="59">
                  <c:v>42912.284722222219</c:v>
                </c:pt>
                <c:pt idx="60">
                  <c:v>42912.326388888891</c:v>
                </c:pt>
                <c:pt idx="61">
                  <c:v>42912.368055555555</c:v>
                </c:pt>
                <c:pt idx="62">
                  <c:v>42912.409722222219</c:v>
                </c:pt>
                <c:pt idx="63">
                  <c:v>42912.451388888891</c:v>
                </c:pt>
                <c:pt idx="64">
                  <c:v>42912.493055555555</c:v>
                </c:pt>
                <c:pt idx="65">
                  <c:v>42912.534722222219</c:v>
                </c:pt>
                <c:pt idx="66">
                  <c:v>42912.576388888891</c:v>
                </c:pt>
                <c:pt idx="67">
                  <c:v>42912.618055555555</c:v>
                </c:pt>
                <c:pt idx="68">
                  <c:v>42912.659722222219</c:v>
                </c:pt>
                <c:pt idx="69">
                  <c:v>42912.701388888891</c:v>
                </c:pt>
                <c:pt idx="70">
                  <c:v>42912.743055555555</c:v>
                </c:pt>
                <c:pt idx="71">
                  <c:v>42912.784722222219</c:v>
                </c:pt>
                <c:pt idx="72">
                  <c:v>42912.826388888891</c:v>
                </c:pt>
                <c:pt idx="73">
                  <c:v>42912.868055555555</c:v>
                </c:pt>
                <c:pt idx="74">
                  <c:v>42912.909722222219</c:v>
                </c:pt>
                <c:pt idx="75">
                  <c:v>42912.951388888891</c:v>
                </c:pt>
                <c:pt idx="76">
                  <c:v>42912.993055555555</c:v>
                </c:pt>
                <c:pt idx="77">
                  <c:v>42913.034722222219</c:v>
                </c:pt>
                <c:pt idx="78">
                  <c:v>42913.076388888891</c:v>
                </c:pt>
                <c:pt idx="79">
                  <c:v>42913.118055555555</c:v>
                </c:pt>
                <c:pt idx="80">
                  <c:v>42913.159722222219</c:v>
                </c:pt>
                <c:pt idx="81">
                  <c:v>42913.201388888891</c:v>
                </c:pt>
                <c:pt idx="82">
                  <c:v>42913.243055555555</c:v>
                </c:pt>
                <c:pt idx="83">
                  <c:v>42913.284722222219</c:v>
                </c:pt>
                <c:pt idx="84">
                  <c:v>42913.326388888891</c:v>
                </c:pt>
                <c:pt idx="85">
                  <c:v>42913.368055555555</c:v>
                </c:pt>
                <c:pt idx="86">
                  <c:v>42913.409722222219</c:v>
                </c:pt>
                <c:pt idx="87">
                  <c:v>42913.451388888891</c:v>
                </c:pt>
                <c:pt idx="88">
                  <c:v>42913.493055555555</c:v>
                </c:pt>
                <c:pt idx="89">
                  <c:v>42913.534722222219</c:v>
                </c:pt>
                <c:pt idx="90">
                  <c:v>42913.576388888891</c:v>
                </c:pt>
                <c:pt idx="91">
                  <c:v>42913.618055555555</c:v>
                </c:pt>
                <c:pt idx="92">
                  <c:v>42913.659722222219</c:v>
                </c:pt>
                <c:pt idx="93">
                  <c:v>42913.701388888891</c:v>
                </c:pt>
                <c:pt idx="94">
                  <c:v>42913.743055555555</c:v>
                </c:pt>
                <c:pt idx="95">
                  <c:v>42913.784722222219</c:v>
                </c:pt>
                <c:pt idx="96">
                  <c:v>42913.826388888891</c:v>
                </c:pt>
                <c:pt idx="97">
                  <c:v>42913.868055555555</c:v>
                </c:pt>
                <c:pt idx="98">
                  <c:v>42913.909722222219</c:v>
                </c:pt>
                <c:pt idx="99">
                  <c:v>42913.951388888891</c:v>
                </c:pt>
                <c:pt idx="100">
                  <c:v>42913.993055555555</c:v>
                </c:pt>
                <c:pt idx="101">
                  <c:v>42914.034722222219</c:v>
                </c:pt>
                <c:pt idx="102">
                  <c:v>42914.076388888891</c:v>
                </c:pt>
                <c:pt idx="103">
                  <c:v>42914.118055555555</c:v>
                </c:pt>
                <c:pt idx="104">
                  <c:v>42914.159722222219</c:v>
                </c:pt>
                <c:pt idx="105">
                  <c:v>42914.201388888891</c:v>
                </c:pt>
                <c:pt idx="106">
                  <c:v>42914.243055555555</c:v>
                </c:pt>
                <c:pt idx="107">
                  <c:v>42914.284722222219</c:v>
                </c:pt>
                <c:pt idx="108">
                  <c:v>42914.326388888891</c:v>
                </c:pt>
                <c:pt idx="109">
                  <c:v>42914.368055555555</c:v>
                </c:pt>
                <c:pt idx="110">
                  <c:v>42914.409722222219</c:v>
                </c:pt>
                <c:pt idx="111">
                  <c:v>42914.451388888891</c:v>
                </c:pt>
                <c:pt idx="112">
                  <c:v>42914.493055555555</c:v>
                </c:pt>
                <c:pt idx="113">
                  <c:v>42914.534722222219</c:v>
                </c:pt>
                <c:pt idx="114">
                  <c:v>42914.576388888891</c:v>
                </c:pt>
                <c:pt idx="115">
                  <c:v>42914.618055555555</c:v>
                </c:pt>
                <c:pt idx="116">
                  <c:v>42914.659722222219</c:v>
                </c:pt>
                <c:pt idx="117">
                  <c:v>42914.701388888891</c:v>
                </c:pt>
                <c:pt idx="118">
                  <c:v>42914.743055555555</c:v>
                </c:pt>
                <c:pt idx="119">
                  <c:v>42914.784722222219</c:v>
                </c:pt>
                <c:pt idx="120">
                  <c:v>42914.826388888891</c:v>
                </c:pt>
                <c:pt idx="121">
                  <c:v>42914.868055555555</c:v>
                </c:pt>
                <c:pt idx="122">
                  <c:v>42914.909722222219</c:v>
                </c:pt>
                <c:pt idx="123">
                  <c:v>42914.951388888891</c:v>
                </c:pt>
                <c:pt idx="124">
                  <c:v>42914.993055555555</c:v>
                </c:pt>
                <c:pt idx="125">
                  <c:v>42915.034722222219</c:v>
                </c:pt>
                <c:pt idx="126">
                  <c:v>42915.076388888891</c:v>
                </c:pt>
                <c:pt idx="127">
                  <c:v>42915.118055555555</c:v>
                </c:pt>
                <c:pt idx="128">
                  <c:v>42915.159722222219</c:v>
                </c:pt>
                <c:pt idx="129">
                  <c:v>42915.201388888891</c:v>
                </c:pt>
                <c:pt idx="130">
                  <c:v>42915.243055555555</c:v>
                </c:pt>
                <c:pt idx="131">
                  <c:v>42915.284722222219</c:v>
                </c:pt>
                <c:pt idx="132">
                  <c:v>42915.326388888891</c:v>
                </c:pt>
                <c:pt idx="133">
                  <c:v>42915.368055555555</c:v>
                </c:pt>
                <c:pt idx="134">
                  <c:v>42915.409722222219</c:v>
                </c:pt>
                <c:pt idx="135">
                  <c:v>42915.451388888891</c:v>
                </c:pt>
                <c:pt idx="136">
                  <c:v>42915.493055555555</c:v>
                </c:pt>
                <c:pt idx="137">
                  <c:v>42915.534722222219</c:v>
                </c:pt>
                <c:pt idx="138">
                  <c:v>42915.576388888891</c:v>
                </c:pt>
                <c:pt idx="139">
                  <c:v>42915.618055555555</c:v>
                </c:pt>
                <c:pt idx="140">
                  <c:v>42915.659722222219</c:v>
                </c:pt>
                <c:pt idx="141">
                  <c:v>42915.701388888891</c:v>
                </c:pt>
                <c:pt idx="142">
                  <c:v>42915.743055555555</c:v>
                </c:pt>
                <c:pt idx="143">
                  <c:v>42915.784722222219</c:v>
                </c:pt>
                <c:pt idx="144">
                  <c:v>42915.826388888891</c:v>
                </c:pt>
                <c:pt idx="145">
                  <c:v>42915.868055555555</c:v>
                </c:pt>
                <c:pt idx="146">
                  <c:v>42915.909722222219</c:v>
                </c:pt>
                <c:pt idx="147">
                  <c:v>42915.951388888891</c:v>
                </c:pt>
                <c:pt idx="148">
                  <c:v>42915.993055555555</c:v>
                </c:pt>
                <c:pt idx="149">
                  <c:v>42916.034722222219</c:v>
                </c:pt>
                <c:pt idx="150">
                  <c:v>42916.076388888891</c:v>
                </c:pt>
                <c:pt idx="151">
                  <c:v>42916.118055555555</c:v>
                </c:pt>
                <c:pt idx="152">
                  <c:v>42916.159722222219</c:v>
                </c:pt>
                <c:pt idx="153">
                  <c:v>42916.201388888891</c:v>
                </c:pt>
                <c:pt idx="154">
                  <c:v>42916.243055555555</c:v>
                </c:pt>
                <c:pt idx="155">
                  <c:v>42916.284722222219</c:v>
                </c:pt>
                <c:pt idx="156">
                  <c:v>42916.326388888891</c:v>
                </c:pt>
                <c:pt idx="157">
                  <c:v>42916.368055555555</c:v>
                </c:pt>
                <c:pt idx="158">
                  <c:v>42916.409722222219</c:v>
                </c:pt>
                <c:pt idx="159">
                  <c:v>42916.451388888891</c:v>
                </c:pt>
                <c:pt idx="160">
                  <c:v>42916.493055555555</c:v>
                </c:pt>
                <c:pt idx="161">
                  <c:v>42916.534722222219</c:v>
                </c:pt>
                <c:pt idx="162">
                  <c:v>42916.576388888891</c:v>
                </c:pt>
                <c:pt idx="163">
                  <c:v>42916.618055555555</c:v>
                </c:pt>
                <c:pt idx="164">
                  <c:v>42916.659722222219</c:v>
                </c:pt>
                <c:pt idx="165">
                  <c:v>42916.701388888891</c:v>
                </c:pt>
                <c:pt idx="166">
                  <c:v>42916.743055555555</c:v>
                </c:pt>
                <c:pt idx="167">
                  <c:v>42916.784722222219</c:v>
                </c:pt>
                <c:pt idx="168">
                  <c:v>42916.826388888891</c:v>
                </c:pt>
                <c:pt idx="169">
                  <c:v>42916.868055555555</c:v>
                </c:pt>
                <c:pt idx="170">
                  <c:v>42916.909722222219</c:v>
                </c:pt>
                <c:pt idx="171">
                  <c:v>42916.951388888891</c:v>
                </c:pt>
                <c:pt idx="172">
                  <c:v>42916.993055555555</c:v>
                </c:pt>
                <c:pt idx="173">
                  <c:v>42917.034722222219</c:v>
                </c:pt>
                <c:pt idx="174">
                  <c:v>42917.076388888891</c:v>
                </c:pt>
                <c:pt idx="175">
                  <c:v>42917.118055555555</c:v>
                </c:pt>
                <c:pt idx="176">
                  <c:v>42917.159722222219</c:v>
                </c:pt>
                <c:pt idx="177">
                  <c:v>42917.201388888891</c:v>
                </c:pt>
                <c:pt idx="178">
                  <c:v>42917.243055555555</c:v>
                </c:pt>
                <c:pt idx="179">
                  <c:v>42917.284722222219</c:v>
                </c:pt>
                <c:pt idx="180">
                  <c:v>42917.326388888891</c:v>
                </c:pt>
                <c:pt idx="181">
                  <c:v>42917.368055555555</c:v>
                </c:pt>
                <c:pt idx="182">
                  <c:v>42917.409722222219</c:v>
                </c:pt>
                <c:pt idx="183">
                  <c:v>42917.451388888891</c:v>
                </c:pt>
                <c:pt idx="184">
                  <c:v>42917.493055555555</c:v>
                </c:pt>
                <c:pt idx="185">
                  <c:v>42917.534722222219</c:v>
                </c:pt>
                <c:pt idx="186">
                  <c:v>42917.576388888891</c:v>
                </c:pt>
                <c:pt idx="187">
                  <c:v>42917.618055555555</c:v>
                </c:pt>
                <c:pt idx="188">
                  <c:v>42917.659722222219</c:v>
                </c:pt>
                <c:pt idx="189">
                  <c:v>42917.701388888891</c:v>
                </c:pt>
                <c:pt idx="190">
                  <c:v>42917.743055555555</c:v>
                </c:pt>
                <c:pt idx="191">
                  <c:v>42917.784722222219</c:v>
                </c:pt>
                <c:pt idx="192">
                  <c:v>42917.826388888891</c:v>
                </c:pt>
                <c:pt idx="193">
                  <c:v>42917.868055555555</c:v>
                </c:pt>
                <c:pt idx="194">
                  <c:v>42917.909722222219</c:v>
                </c:pt>
                <c:pt idx="195">
                  <c:v>42917.951388888891</c:v>
                </c:pt>
                <c:pt idx="196">
                  <c:v>42917.993055555555</c:v>
                </c:pt>
                <c:pt idx="197">
                  <c:v>42918.034722222219</c:v>
                </c:pt>
                <c:pt idx="198">
                  <c:v>42918.076388888891</c:v>
                </c:pt>
                <c:pt idx="199">
                  <c:v>42918.118055555555</c:v>
                </c:pt>
                <c:pt idx="200">
                  <c:v>42918.159722222219</c:v>
                </c:pt>
                <c:pt idx="201">
                  <c:v>42918.201388888891</c:v>
                </c:pt>
                <c:pt idx="202">
                  <c:v>42918.243055555555</c:v>
                </c:pt>
                <c:pt idx="203">
                  <c:v>42918.284722222219</c:v>
                </c:pt>
                <c:pt idx="204">
                  <c:v>42918.326388888891</c:v>
                </c:pt>
                <c:pt idx="205">
                  <c:v>42918.368055555555</c:v>
                </c:pt>
                <c:pt idx="206">
                  <c:v>42918.409722222219</c:v>
                </c:pt>
                <c:pt idx="207">
                  <c:v>42918.451388888891</c:v>
                </c:pt>
                <c:pt idx="208">
                  <c:v>42918.493055555555</c:v>
                </c:pt>
                <c:pt idx="209">
                  <c:v>42918.534722222219</c:v>
                </c:pt>
                <c:pt idx="210">
                  <c:v>42918.576388888891</c:v>
                </c:pt>
                <c:pt idx="211">
                  <c:v>42918.618055555555</c:v>
                </c:pt>
                <c:pt idx="212">
                  <c:v>42918.659722222219</c:v>
                </c:pt>
                <c:pt idx="213">
                  <c:v>42918.701388888891</c:v>
                </c:pt>
                <c:pt idx="214">
                  <c:v>42918.743055555555</c:v>
                </c:pt>
                <c:pt idx="215">
                  <c:v>42918.784722222219</c:v>
                </c:pt>
                <c:pt idx="216">
                  <c:v>42918.826388888891</c:v>
                </c:pt>
                <c:pt idx="217">
                  <c:v>42918.868055555555</c:v>
                </c:pt>
                <c:pt idx="218">
                  <c:v>42918.909722222219</c:v>
                </c:pt>
                <c:pt idx="219">
                  <c:v>42918.951388888891</c:v>
                </c:pt>
                <c:pt idx="220">
                  <c:v>42918.993055555555</c:v>
                </c:pt>
                <c:pt idx="221">
                  <c:v>42919.034722222219</c:v>
                </c:pt>
                <c:pt idx="222">
                  <c:v>42919.076388888891</c:v>
                </c:pt>
                <c:pt idx="223">
                  <c:v>42919.118055555555</c:v>
                </c:pt>
                <c:pt idx="224">
                  <c:v>42919.159722222219</c:v>
                </c:pt>
                <c:pt idx="225">
                  <c:v>42919.201388888891</c:v>
                </c:pt>
                <c:pt idx="226">
                  <c:v>42919.243055555555</c:v>
                </c:pt>
                <c:pt idx="227">
                  <c:v>42919.284722222219</c:v>
                </c:pt>
                <c:pt idx="228">
                  <c:v>42919.326388888891</c:v>
                </c:pt>
                <c:pt idx="229">
                  <c:v>42919.368055555555</c:v>
                </c:pt>
                <c:pt idx="230">
                  <c:v>42919.409722222219</c:v>
                </c:pt>
                <c:pt idx="231">
                  <c:v>42919.451388888891</c:v>
                </c:pt>
                <c:pt idx="232">
                  <c:v>42919.493055555555</c:v>
                </c:pt>
                <c:pt idx="233">
                  <c:v>42919.534722222219</c:v>
                </c:pt>
                <c:pt idx="234">
                  <c:v>42919.576388888891</c:v>
                </c:pt>
                <c:pt idx="235">
                  <c:v>42919.618055555555</c:v>
                </c:pt>
                <c:pt idx="236">
                  <c:v>42919.659722222219</c:v>
                </c:pt>
                <c:pt idx="237">
                  <c:v>42919.701388888891</c:v>
                </c:pt>
                <c:pt idx="238">
                  <c:v>42919.743055555555</c:v>
                </c:pt>
                <c:pt idx="239">
                  <c:v>42919.784722222219</c:v>
                </c:pt>
                <c:pt idx="240">
                  <c:v>42919.826388888891</c:v>
                </c:pt>
                <c:pt idx="241">
                  <c:v>42919.868055555555</c:v>
                </c:pt>
                <c:pt idx="242">
                  <c:v>42919.909722222219</c:v>
                </c:pt>
                <c:pt idx="243">
                  <c:v>42919.951388888891</c:v>
                </c:pt>
                <c:pt idx="244">
                  <c:v>42919.993055555555</c:v>
                </c:pt>
                <c:pt idx="245">
                  <c:v>42920.034722222219</c:v>
                </c:pt>
                <c:pt idx="246">
                  <c:v>42920.076388888891</c:v>
                </c:pt>
                <c:pt idx="247">
                  <c:v>42920.118055555555</c:v>
                </c:pt>
                <c:pt idx="248">
                  <c:v>42920.159722222219</c:v>
                </c:pt>
                <c:pt idx="249">
                  <c:v>42920.201388888891</c:v>
                </c:pt>
                <c:pt idx="250">
                  <c:v>42920.243055555555</c:v>
                </c:pt>
                <c:pt idx="251">
                  <c:v>42920.284722222219</c:v>
                </c:pt>
                <c:pt idx="252">
                  <c:v>42920.326388888891</c:v>
                </c:pt>
                <c:pt idx="253">
                  <c:v>42920.368055555555</c:v>
                </c:pt>
                <c:pt idx="254">
                  <c:v>42920.409722222219</c:v>
                </c:pt>
                <c:pt idx="255">
                  <c:v>42920.451388888891</c:v>
                </c:pt>
                <c:pt idx="256">
                  <c:v>42920.493055555555</c:v>
                </c:pt>
                <c:pt idx="257">
                  <c:v>42920.534722222219</c:v>
                </c:pt>
                <c:pt idx="258">
                  <c:v>42920.576388888891</c:v>
                </c:pt>
                <c:pt idx="259">
                  <c:v>42920.618055555555</c:v>
                </c:pt>
                <c:pt idx="260">
                  <c:v>42920.659722222219</c:v>
                </c:pt>
                <c:pt idx="261">
                  <c:v>42920.701388888891</c:v>
                </c:pt>
                <c:pt idx="262">
                  <c:v>42920.743055555555</c:v>
                </c:pt>
                <c:pt idx="263">
                  <c:v>42920.784722222219</c:v>
                </c:pt>
                <c:pt idx="264">
                  <c:v>42920.826388888891</c:v>
                </c:pt>
                <c:pt idx="265">
                  <c:v>42920.868055555555</c:v>
                </c:pt>
                <c:pt idx="266">
                  <c:v>42920.909722222219</c:v>
                </c:pt>
                <c:pt idx="267">
                  <c:v>42920.951388888891</c:v>
                </c:pt>
                <c:pt idx="268">
                  <c:v>42920.993055555555</c:v>
                </c:pt>
                <c:pt idx="269">
                  <c:v>42921.034722222219</c:v>
                </c:pt>
                <c:pt idx="270">
                  <c:v>42921.076388888891</c:v>
                </c:pt>
                <c:pt idx="271">
                  <c:v>42921.118055555555</c:v>
                </c:pt>
                <c:pt idx="272">
                  <c:v>42921.159722222219</c:v>
                </c:pt>
                <c:pt idx="273">
                  <c:v>42921.201388888891</c:v>
                </c:pt>
                <c:pt idx="274">
                  <c:v>42921.243055555555</c:v>
                </c:pt>
                <c:pt idx="275">
                  <c:v>42921.284722222219</c:v>
                </c:pt>
                <c:pt idx="276">
                  <c:v>42921.326388888891</c:v>
                </c:pt>
                <c:pt idx="277">
                  <c:v>42921.368055555555</c:v>
                </c:pt>
                <c:pt idx="278">
                  <c:v>42921.409722222219</c:v>
                </c:pt>
                <c:pt idx="279">
                  <c:v>42921.451388888891</c:v>
                </c:pt>
                <c:pt idx="280">
                  <c:v>42921.493055555555</c:v>
                </c:pt>
                <c:pt idx="281">
                  <c:v>42921.534722222219</c:v>
                </c:pt>
                <c:pt idx="282">
                  <c:v>42921.576388888891</c:v>
                </c:pt>
                <c:pt idx="283">
                  <c:v>42921.618055555555</c:v>
                </c:pt>
                <c:pt idx="284">
                  <c:v>42921.659722222219</c:v>
                </c:pt>
                <c:pt idx="285">
                  <c:v>42921.701388888891</c:v>
                </c:pt>
                <c:pt idx="286">
                  <c:v>42921.743055555555</c:v>
                </c:pt>
                <c:pt idx="287">
                  <c:v>42921.784722222219</c:v>
                </c:pt>
                <c:pt idx="288">
                  <c:v>42921.826388888891</c:v>
                </c:pt>
                <c:pt idx="289">
                  <c:v>42921.868055555555</c:v>
                </c:pt>
                <c:pt idx="290">
                  <c:v>42921.909722222219</c:v>
                </c:pt>
                <c:pt idx="291">
                  <c:v>42921.951388888891</c:v>
                </c:pt>
                <c:pt idx="292">
                  <c:v>42921.993055555555</c:v>
                </c:pt>
                <c:pt idx="293">
                  <c:v>42922.034722222219</c:v>
                </c:pt>
                <c:pt idx="294">
                  <c:v>42922.076388888891</c:v>
                </c:pt>
                <c:pt idx="295">
                  <c:v>42922.118055555555</c:v>
                </c:pt>
                <c:pt idx="296">
                  <c:v>42922.159722222219</c:v>
                </c:pt>
                <c:pt idx="297">
                  <c:v>42922.201388888891</c:v>
                </c:pt>
                <c:pt idx="298">
                  <c:v>42922.243055555555</c:v>
                </c:pt>
                <c:pt idx="299">
                  <c:v>42922.284722222219</c:v>
                </c:pt>
                <c:pt idx="300">
                  <c:v>42922.326388888891</c:v>
                </c:pt>
                <c:pt idx="301">
                  <c:v>42922.368055555555</c:v>
                </c:pt>
                <c:pt idx="302">
                  <c:v>42922.409722222219</c:v>
                </c:pt>
                <c:pt idx="303">
                  <c:v>42922.451388888891</c:v>
                </c:pt>
                <c:pt idx="304">
                  <c:v>42922.493055555555</c:v>
                </c:pt>
                <c:pt idx="305">
                  <c:v>42922.534722222219</c:v>
                </c:pt>
                <c:pt idx="306">
                  <c:v>42922.576388888891</c:v>
                </c:pt>
                <c:pt idx="307">
                  <c:v>42922.618055555555</c:v>
                </c:pt>
                <c:pt idx="308">
                  <c:v>42922.659722222219</c:v>
                </c:pt>
                <c:pt idx="309">
                  <c:v>42922.701388888891</c:v>
                </c:pt>
                <c:pt idx="310">
                  <c:v>42922.743055555555</c:v>
                </c:pt>
                <c:pt idx="311">
                  <c:v>42922.784722222219</c:v>
                </c:pt>
                <c:pt idx="312">
                  <c:v>42922.826388888891</c:v>
                </c:pt>
                <c:pt idx="313">
                  <c:v>42922.868055555555</c:v>
                </c:pt>
                <c:pt idx="314">
                  <c:v>42922.909722222219</c:v>
                </c:pt>
                <c:pt idx="315">
                  <c:v>42922.951388888891</c:v>
                </c:pt>
                <c:pt idx="316">
                  <c:v>42922.993055555555</c:v>
                </c:pt>
                <c:pt idx="317">
                  <c:v>42923.034722222219</c:v>
                </c:pt>
                <c:pt idx="318">
                  <c:v>42923.076388888891</c:v>
                </c:pt>
                <c:pt idx="319">
                  <c:v>42923.118055555555</c:v>
                </c:pt>
                <c:pt idx="320">
                  <c:v>42923.159722222219</c:v>
                </c:pt>
                <c:pt idx="321">
                  <c:v>42923.201388888891</c:v>
                </c:pt>
                <c:pt idx="322">
                  <c:v>42923.243055555555</c:v>
                </c:pt>
                <c:pt idx="323">
                  <c:v>42923.284722222219</c:v>
                </c:pt>
                <c:pt idx="324">
                  <c:v>42923.326388888891</c:v>
                </c:pt>
                <c:pt idx="325">
                  <c:v>42923.368055555555</c:v>
                </c:pt>
                <c:pt idx="326">
                  <c:v>42923.409722222219</c:v>
                </c:pt>
                <c:pt idx="327">
                  <c:v>42923.451388888891</c:v>
                </c:pt>
                <c:pt idx="328">
                  <c:v>42923.493055555555</c:v>
                </c:pt>
                <c:pt idx="329">
                  <c:v>42923.534722222219</c:v>
                </c:pt>
                <c:pt idx="330">
                  <c:v>42923.576388888891</c:v>
                </c:pt>
                <c:pt idx="331">
                  <c:v>42923.618055555555</c:v>
                </c:pt>
                <c:pt idx="332">
                  <c:v>42923.659722222219</c:v>
                </c:pt>
                <c:pt idx="333">
                  <c:v>42923.701388888891</c:v>
                </c:pt>
                <c:pt idx="334">
                  <c:v>42923.743055555555</c:v>
                </c:pt>
                <c:pt idx="335">
                  <c:v>42923.784722222219</c:v>
                </c:pt>
                <c:pt idx="336">
                  <c:v>42923.826388888891</c:v>
                </c:pt>
                <c:pt idx="337">
                  <c:v>42923.868055555555</c:v>
                </c:pt>
                <c:pt idx="338">
                  <c:v>42923.909722222219</c:v>
                </c:pt>
                <c:pt idx="339">
                  <c:v>42923.951388888891</c:v>
                </c:pt>
                <c:pt idx="340">
                  <c:v>42923.993055555555</c:v>
                </c:pt>
                <c:pt idx="341">
                  <c:v>42924.034722222219</c:v>
                </c:pt>
                <c:pt idx="342">
                  <c:v>42924.076388888891</c:v>
                </c:pt>
                <c:pt idx="343">
                  <c:v>42924.118055555555</c:v>
                </c:pt>
                <c:pt idx="344">
                  <c:v>42924.159722222219</c:v>
                </c:pt>
                <c:pt idx="345">
                  <c:v>42924.201388888891</c:v>
                </c:pt>
                <c:pt idx="346">
                  <c:v>42924.243055555555</c:v>
                </c:pt>
                <c:pt idx="347">
                  <c:v>42924.284722222219</c:v>
                </c:pt>
                <c:pt idx="348">
                  <c:v>42924.326388888891</c:v>
                </c:pt>
                <c:pt idx="349">
                  <c:v>42924.368055555555</c:v>
                </c:pt>
                <c:pt idx="350">
                  <c:v>42924.409722222219</c:v>
                </c:pt>
                <c:pt idx="351">
                  <c:v>42924.451388888891</c:v>
                </c:pt>
                <c:pt idx="352">
                  <c:v>42924.493055555555</c:v>
                </c:pt>
                <c:pt idx="353">
                  <c:v>42924.534722222219</c:v>
                </c:pt>
                <c:pt idx="354">
                  <c:v>42924.576388888891</c:v>
                </c:pt>
                <c:pt idx="355">
                  <c:v>42924.618055555555</c:v>
                </c:pt>
                <c:pt idx="356">
                  <c:v>42924.659722222219</c:v>
                </c:pt>
                <c:pt idx="357">
                  <c:v>42924.701388888891</c:v>
                </c:pt>
              </c:numCache>
            </c:numRef>
          </c:xVal>
          <c:yVal>
            <c:numRef>
              <c:f>'Görlitz, Hentschel-Keller'!$I$33:$I$390</c:f>
              <c:numCache>
                <c:formatCode>General</c:formatCode>
                <c:ptCount val="358"/>
                <c:pt idx="0">
                  <c:v>63</c:v>
                </c:pt>
                <c:pt idx="1">
                  <c:v>69</c:v>
                </c:pt>
                <c:pt idx="2">
                  <c:v>73</c:v>
                </c:pt>
                <c:pt idx="3">
                  <c:v>75</c:v>
                </c:pt>
                <c:pt idx="4">
                  <c:v>77</c:v>
                </c:pt>
                <c:pt idx="5">
                  <c:v>78</c:v>
                </c:pt>
                <c:pt idx="6">
                  <c:v>79</c:v>
                </c:pt>
                <c:pt idx="7">
                  <c:v>80</c:v>
                </c:pt>
                <c:pt idx="8">
                  <c:v>81</c:v>
                </c:pt>
                <c:pt idx="9">
                  <c:v>82</c:v>
                </c:pt>
                <c:pt idx="10">
                  <c:v>82</c:v>
                </c:pt>
                <c:pt idx="11">
                  <c:v>83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85</c:v>
                </c:pt>
                <c:pt idx="16">
                  <c:v>85</c:v>
                </c:pt>
                <c:pt idx="17">
                  <c:v>86</c:v>
                </c:pt>
                <c:pt idx="18">
                  <c:v>87</c:v>
                </c:pt>
                <c:pt idx="19">
                  <c:v>87</c:v>
                </c:pt>
                <c:pt idx="20">
                  <c:v>87</c:v>
                </c:pt>
                <c:pt idx="21">
                  <c:v>88</c:v>
                </c:pt>
                <c:pt idx="22">
                  <c:v>88</c:v>
                </c:pt>
                <c:pt idx="23">
                  <c:v>89</c:v>
                </c:pt>
                <c:pt idx="24">
                  <c:v>89</c:v>
                </c:pt>
                <c:pt idx="25">
                  <c:v>89</c:v>
                </c:pt>
                <c:pt idx="26">
                  <c:v>89</c:v>
                </c:pt>
                <c:pt idx="27">
                  <c:v>89</c:v>
                </c:pt>
                <c:pt idx="28">
                  <c:v>89</c:v>
                </c:pt>
                <c:pt idx="29">
                  <c:v>90</c:v>
                </c:pt>
                <c:pt idx="30">
                  <c:v>90</c:v>
                </c:pt>
                <c:pt idx="31">
                  <c:v>90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91</c:v>
                </c:pt>
                <c:pt idx="36">
                  <c:v>91</c:v>
                </c:pt>
                <c:pt idx="37">
                  <c:v>91</c:v>
                </c:pt>
                <c:pt idx="38">
                  <c:v>91</c:v>
                </c:pt>
                <c:pt idx="39">
                  <c:v>92</c:v>
                </c:pt>
                <c:pt idx="40">
                  <c:v>92</c:v>
                </c:pt>
                <c:pt idx="41">
                  <c:v>92</c:v>
                </c:pt>
                <c:pt idx="42">
                  <c:v>92</c:v>
                </c:pt>
                <c:pt idx="43">
                  <c:v>92</c:v>
                </c:pt>
                <c:pt idx="44">
                  <c:v>92</c:v>
                </c:pt>
                <c:pt idx="45">
                  <c:v>92</c:v>
                </c:pt>
                <c:pt idx="46">
                  <c:v>92</c:v>
                </c:pt>
                <c:pt idx="47">
                  <c:v>92</c:v>
                </c:pt>
                <c:pt idx="48">
                  <c:v>92</c:v>
                </c:pt>
                <c:pt idx="49">
                  <c:v>93</c:v>
                </c:pt>
                <c:pt idx="50">
                  <c:v>93</c:v>
                </c:pt>
                <c:pt idx="51">
                  <c:v>93</c:v>
                </c:pt>
                <c:pt idx="52">
                  <c:v>93</c:v>
                </c:pt>
                <c:pt idx="53">
                  <c:v>93</c:v>
                </c:pt>
                <c:pt idx="54">
                  <c:v>93</c:v>
                </c:pt>
                <c:pt idx="55">
                  <c:v>93</c:v>
                </c:pt>
                <c:pt idx="56">
                  <c:v>93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94</c:v>
                </c:pt>
                <c:pt idx="64">
                  <c:v>94</c:v>
                </c:pt>
                <c:pt idx="65">
                  <c:v>94</c:v>
                </c:pt>
                <c:pt idx="66">
                  <c:v>94</c:v>
                </c:pt>
                <c:pt idx="67">
                  <c:v>94</c:v>
                </c:pt>
                <c:pt idx="68">
                  <c:v>94</c:v>
                </c:pt>
                <c:pt idx="69">
                  <c:v>94</c:v>
                </c:pt>
                <c:pt idx="70">
                  <c:v>94</c:v>
                </c:pt>
                <c:pt idx="71">
                  <c:v>94</c:v>
                </c:pt>
                <c:pt idx="72">
                  <c:v>94</c:v>
                </c:pt>
                <c:pt idx="73">
                  <c:v>94</c:v>
                </c:pt>
                <c:pt idx="74">
                  <c:v>95</c:v>
                </c:pt>
                <c:pt idx="75">
                  <c:v>95</c:v>
                </c:pt>
                <c:pt idx="76">
                  <c:v>95</c:v>
                </c:pt>
                <c:pt idx="77">
                  <c:v>95</c:v>
                </c:pt>
                <c:pt idx="78">
                  <c:v>95</c:v>
                </c:pt>
                <c:pt idx="79">
                  <c:v>95</c:v>
                </c:pt>
                <c:pt idx="80">
                  <c:v>95</c:v>
                </c:pt>
                <c:pt idx="81">
                  <c:v>95</c:v>
                </c:pt>
                <c:pt idx="82">
                  <c:v>95</c:v>
                </c:pt>
                <c:pt idx="83">
                  <c:v>95</c:v>
                </c:pt>
                <c:pt idx="84">
                  <c:v>95</c:v>
                </c:pt>
                <c:pt idx="85">
                  <c:v>95</c:v>
                </c:pt>
                <c:pt idx="86">
                  <c:v>95</c:v>
                </c:pt>
                <c:pt idx="87">
                  <c:v>95</c:v>
                </c:pt>
                <c:pt idx="88">
                  <c:v>95</c:v>
                </c:pt>
                <c:pt idx="89">
                  <c:v>95</c:v>
                </c:pt>
                <c:pt idx="90">
                  <c:v>95</c:v>
                </c:pt>
                <c:pt idx="91">
                  <c:v>95</c:v>
                </c:pt>
                <c:pt idx="92">
                  <c:v>95</c:v>
                </c:pt>
                <c:pt idx="93">
                  <c:v>95</c:v>
                </c:pt>
                <c:pt idx="94">
                  <c:v>95</c:v>
                </c:pt>
                <c:pt idx="95">
                  <c:v>95</c:v>
                </c:pt>
                <c:pt idx="96">
                  <c:v>95</c:v>
                </c:pt>
                <c:pt idx="97">
                  <c:v>95</c:v>
                </c:pt>
                <c:pt idx="98">
                  <c:v>96</c:v>
                </c:pt>
                <c:pt idx="99">
                  <c:v>96</c:v>
                </c:pt>
                <c:pt idx="100">
                  <c:v>96</c:v>
                </c:pt>
                <c:pt idx="101">
                  <c:v>96</c:v>
                </c:pt>
                <c:pt idx="102">
                  <c:v>96</c:v>
                </c:pt>
                <c:pt idx="103">
                  <c:v>96</c:v>
                </c:pt>
                <c:pt idx="104">
                  <c:v>96</c:v>
                </c:pt>
                <c:pt idx="105">
                  <c:v>96</c:v>
                </c:pt>
                <c:pt idx="106">
                  <c:v>96</c:v>
                </c:pt>
                <c:pt idx="107">
                  <c:v>96</c:v>
                </c:pt>
                <c:pt idx="108">
                  <c:v>96</c:v>
                </c:pt>
                <c:pt idx="109">
                  <c:v>96</c:v>
                </c:pt>
                <c:pt idx="110">
                  <c:v>96</c:v>
                </c:pt>
                <c:pt idx="111">
                  <c:v>96</c:v>
                </c:pt>
                <c:pt idx="112">
                  <c:v>96</c:v>
                </c:pt>
                <c:pt idx="113">
                  <c:v>96</c:v>
                </c:pt>
                <c:pt idx="114">
                  <c:v>96</c:v>
                </c:pt>
                <c:pt idx="115">
                  <c:v>96</c:v>
                </c:pt>
                <c:pt idx="116">
                  <c:v>96</c:v>
                </c:pt>
                <c:pt idx="117">
                  <c:v>96</c:v>
                </c:pt>
                <c:pt idx="118">
                  <c:v>96</c:v>
                </c:pt>
                <c:pt idx="119">
                  <c:v>96</c:v>
                </c:pt>
                <c:pt idx="120">
                  <c:v>96</c:v>
                </c:pt>
                <c:pt idx="121">
                  <c:v>96</c:v>
                </c:pt>
                <c:pt idx="122">
                  <c:v>96</c:v>
                </c:pt>
                <c:pt idx="123">
                  <c:v>96</c:v>
                </c:pt>
                <c:pt idx="124">
                  <c:v>96</c:v>
                </c:pt>
                <c:pt idx="125">
                  <c:v>96</c:v>
                </c:pt>
                <c:pt idx="126">
                  <c:v>96</c:v>
                </c:pt>
                <c:pt idx="127">
                  <c:v>97</c:v>
                </c:pt>
                <c:pt idx="128">
                  <c:v>97</c:v>
                </c:pt>
                <c:pt idx="129">
                  <c:v>97</c:v>
                </c:pt>
                <c:pt idx="130">
                  <c:v>97</c:v>
                </c:pt>
                <c:pt idx="131">
                  <c:v>97</c:v>
                </c:pt>
                <c:pt idx="132">
                  <c:v>97</c:v>
                </c:pt>
                <c:pt idx="133">
                  <c:v>97</c:v>
                </c:pt>
                <c:pt idx="134">
                  <c:v>97</c:v>
                </c:pt>
                <c:pt idx="135">
                  <c:v>97</c:v>
                </c:pt>
                <c:pt idx="136">
                  <c:v>97</c:v>
                </c:pt>
                <c:pt idx="137">
                  <c:v>97</c:v>
                </c:pt>
                <c:pt idx="138">
                  <c:v>97</c:v>
                </c:pt>
                <c:pt idx="139">
                  <c:v>97</c:v>
                </c:pt>
                <c:pt idx="140">
                  <c:v>97</c:v>
                </c:pt>
                <c:pt idx="141">
                  <c:v>97</c:v>
                </c:pt>
                <c:pt idx="142">
                  <c:v>97</c:v>
                </c:pt>
                <c:pt idx="143">
                  <c:v>97</c:v>
                </c:pt>
                <c:pt idx="144">
                  <c:v>97</c:v>
                </c:pt>
                <c:pt idx="145">
                  <c:v>97</c:v>
                </c:pt>
                <c:pt idx="146">
                  <c:v>97</c:v>
                </c:pt>
                <c:pt idx="147">
                  <c:v>97</c:v>
                </c:pt>
                <c:pt idx="148">
                  <c:v>97</c:v>
                </c:pt>
                <c:pt idx="149">
                  <c:v>97</c:v>
                </c:pt>
                <c:pt idx="150">
                  <c:v>97</c:v>
                </c:pt>
                <c:pt idx="151">
                  <c:v>97</c:v>
                </c:pt>
                <c:pt idx="152">
                  <c:v>97</c:v>
                </c:pt>
                <c:pt idx="153">
                  <c:v>97</c:v>
                </c:pt>
                <c:pt idx="154">
                  <c:v>98</c:v>
                </c:pt>
                <c:pt idx="155">
                  <c:v>98</c:v>
                </c:pt>
                <c:pt idx="156">
                  <c:v>98</c:v>
                </c:pt>
                <c:pt idx="157">
                  <c:v>98</c:v>
                </c:pt>
                <c:pt idx="158">
                  <c:v>98</c:v>
                </c:pt>
                <c:pt idx="159">
                  <c:v>98</c:v>
                </c:pt>
                <c:pt idx="160">
                  <c:v>98</c:v>
                </c:pt>
                <c:pt idx="161">
                  <c:v>98</c:v>
                </c:pt>
                <c:pt idx="162">
                  <c:v>98</c:v>
                </c:pt>
                <c:pt idx="163">
                  <c:v>97</c:v>
                </c:pt>
                <c:pt idx="164">
                  <c:v>98</c:v>
                </c:pt>
                <c:pt idx="165">
                  <c:v>98</c:v>
                </c:pt>
                <c:pt idx="166">
                  <c:v>98</c:v>
                </c:pt>
                <c:pt idx="167">
                  <c:v>98</c:v>
                </c:pt>
                <c:pt idx="168">
                  <c:v>98</c:v>
                </c:pt>
                <c:pt idx="169">
                  <c:v>97</c:v>
                </c:pt>
                <c:pt idx="170">
                  <c:v>97</c:v>
                </c:pt>
                <c:pt idx="171">
                  <c:v>97</c:v>
                </c:pt>
                <c:pt idx="172">
                  <c:v>97</c:v>
                </c:pt>
                <c:pt idx="173">
                  <c:v>97</c:v>
                </c:pt>
                <c:pt idx="174">
                  <c:v>97</c:v>
                </c:pt>
                <c:pt idx="175">
                  <c:v>97</c:v>
                </c:pt>
                <c:pt idx="176">
                  <c:v>97</c:v>
                </c:pt>
                <c:pt idx="177">
                  <c:v>97</c:v>
                </c:pt>
                <c:pt idx="178">
                  <c:v>97</c:v>
                </c:pt>
                <c:pt idx="179">
                  <c:v>97</c:v>
                </c:pt>
                <c:pt idx="180">
                  <c:v>97</c:v>
                </c:pt>
                <c:pt idx="181">
                  <c:v>97</c:v>
                </c:pt>
                <c:pt idx="182">
                  <c:v>97</c:v>
                </c:pt>
                <c:pt idx="183">
                  <c:v>97</c:v>
                </c:pt>
                <c:pt idx="184">
                  <c:v>97</c:v>
                </c:pt>
                <c:pt idx="185">
                  <c:v>97</c:v>
                </c:pt>
                <c:pt idx="186">
                  <c:v>97</c:v>
                </c:pt>
                <c:pt idx="187">
                  <c:v>97</c:v>
                </c:pt>
                <c:pt idx="188">
                  <c:v>97</c:v>
                </c:pt>
                <c:pt idx="189">
                  <c:v>97</c:v>
                </c:pt>
                <c:pt idx="190">
                  <c:v>97</c:v>
                </c:pt>
                <c:pt idx="191">
                  <c:v>97</c:v>
                </c:pt>
                <c:pt idx="192">
                  <c:v>97</c:v>
                </c:pt>
                <c:pt idx="193">
                  <c:v>97</c:v>
                </c:pt>
                <c:pt idx="194">
                  <c:v>97</c:v>
                </c:pt>
                <c:pt idx="195">
                  <c:v>97</c:v>
                </c:pt>
                <c:pt idx="196">
                  <c:v>97</c:v>
                </c:pt>
                <c:pt idx="197">
                  <c:v>97</c:v>
                </c:pt>
                <c:pt idx="198">
                  <c:v>97</c:v>
                </c:pt>
                <c:pt idx="199">
                  <c:v>97</c:v>
                </c:pt>
                <c:pt idx="200">
                  <c:v>97</c:v>
                </c:pt>
                <c:pt idx="201">
                  <c:v>97</c:v>
                </c:pt>
                <c:pt idx="202">
                  <c:v>97</c:v>
                </c:pt>
                <c:pt idx="203">
                  <c:v>97</c:v>
                </c:pt>
                <c:pt idx="204">
                  <c:v>97</c:v>
                </c:pt>
                <c:pt idx="205">
                  <c:v>97</c:v>
                </c:pt>
                <c:pt idx="206">
                  <c:v>97</c:v>
                </c:pt>
                <c:pt idx="207">
                  <c:v>97</c:v>
                </c:pt>
                <c:pt idx="208">
                  <c:v>97</c:v>
                </c:pt>
                <c:pt idx="209">
                  <c:v>97</c:v>
                </c:pt>
                <c:pt idx="210">
                  <c:v>97</c:v>
                </c:pt>
                <c:pt idx="211">
                  <c:v>97</c:v>
                </c:pt>
                <c:pt idx="212">
                  <c:v>97</c:v>
                </c:pt>
                <c:pt idx="213">
                  <c:v>97</c:v>
                </c:pt>
                <c:pt idx="214">
                  <c:v>97</c:v>
                </c:pt>
                <c:pt idx="215">
                  <c:v>97</c:v>
                </c:pt>
                <c:pt idx="216">
                  <c:v>97</c:v>
                </c:pt>
                <c:pt idx="217">
                  <c:v>97</c:v>
                </c:pt>
                <c:pt idx="218">
                  <c:v>97</c:v>
                </c:pt>
                <c:pt idx="219">
                  <c:v>97</c:v>
                </c:pt>
                <c:pt idx="220">
                  <c:v>97</c:v>
                </c:pt>
                <c:pt idx="221">
                  <c:v>97</c:v>
                </c:pt>
                <c:pt idx="222">
                  <c:v>97</c:v>
                </c:pt>
                <c:pt idx="223">
                  <c:v>97</c:v>
                </c:pt>
                <c:pt idx="224">
                  <c:v>97</c:v>
                </c:pt>
                <c:pt idx="225">
                  <c:v>97</c:v>
                </c:pt>
                <c:pt idx="226">
                  <c:v>97</c:v>
                </c:pt>
                <c:pt idx="227">
                  <c:v>97</c:v>
                </c:pt>
                <c:pt idx="228">
                  <c:v>97</c:v>
                </c:pt>
                <c:pt idx="229">
                  <c:v>97</c:v>
                </c:pt>
                <c:pt idx="230">
                  <c:v>97</c:v>
                </c:pt>
                <c:pt idx="231">
                  <c:v>97</c:v>
                </c:pt>
                <c:pt idx="232">
                  <c:v>97</c:v>
                </c:pt>
                <c:pt idx="233">
                  <c:v>97</c:v>
                </c:pt>
                <c:pt idx="234">
                  <c:v>97</c:v>
                </c:pt>
                <c:pt idx="235">
                  <c:v>97</c:v>
                </c:pt>
                <c:pt idx="236">
                  <c:v>97</c:v>
                </c:pt>
                <c:pt idx="237">
                  <c:v>97</c:v>
                </c:pt>
                <c:pt idx="238">
                  <c:v>97</c:v>
                </c:pt>
                <c:pt idx="239">
                  <c:v>97</c:v>
                </c:pt>
                <c:pt idx="240">
                  <c:v>97</c:v>
                </c:pt>
                <c:pt idx="241">
                  <c:v>97</c:v>
                </c:pt>
                <c:pt idx="242">
                  <c:v>97</c:v>
                </c:pt>
                <c:pt idx="243">
                  <c:v>98</c:v>
                </c:pt>
                <c:pt idx="244">
                  <c:v>98</c:v>
                </c:pt>
                <c:pt idx="245">
                  <c:v>98</c:v>
                </c:pt>
                <c:pt idx="246">
                  <c:v>98</c:v>
                </c:pt>
                <c:pt idx="247">
                  <c:v>98</c:v>
                </c:pt>
                <c:pt idx="248">
                  <c:v>98</c:v>
                </c:pt>
                <c:pt idx="249">
                  <c:v>98</c:v>
                </c:pt>
                <c:pt idx="250">
                  <c:v>98</c:v>
                </c:pt>
                <c:pt idx="251">
                  <c:v>98</c:v>
                </c:pt>
                <c:pt idx="252">
                  <c:v>98</c:v>
                </c:pt>
                <c:pt idx="253">
                  <c:v>98</c:v>
                </c:pt>
                <c:pt idx="254">
                  <c:v>98</c:v>
                </c:pt>
                <c:pt idx="255">
                  <c:v>98</c:v>
                </c:pt>
                <c:pt idx="256">
                  <c:v>98</c:v>
                </c:pt>
                <c:pt idx="257">
                  <c:v>98</c:v>
                </c:pt>
                <c:pt idx="258">
                  <c:v>98</c:v>
                </c:pt>
                <c:pt idx="259">
                  <c:v>98</c:v>
                </c:pt>
                <c:pt idx="260">
                  <c:v>98</c:v>
                </c:pt>
                <c:pt idx="261">
                  <c:v>98</c:v>
                </c:pt>
                <c:pt idx="262">
                  <c:v>98</c:v>
                </c:pt>
                <c:pt idx="263">
                  <c:v>98</c:v>
                </c:pt>
                <c:pt idx="264">
                  <c:v>98</c:v>
                </c:pt>
                <c:pt idx="265">
                  <c:v>98</c:v>
                </c:pt>
                <c:pt idx="266">
                  <c:v>98</c:v>
                </c:pt>
                <c:pt idx="267">
                  <c:v>98</c:v>
                </c:pt>
                <c:pt idx="268">
                  <c:v>98</c:v>
                </c:pt>
                <c:pt idx="269">
                  <c:v>98</c:v>
                </c:pt>
                <c:pt idx="270">
                  <c:v>98</c:v>
                </c:pt>
                <c:pt idx="271">
                  <c:v>98</c:v>
                </c:pt>
                <c:pt idx="272">
                  <c:v>98</c:v>
                </c:pt>
                <c:pt idx="273">
                  <c:v>98</c:v>
                </c:pt>
                <c:pt idx="274">
                  <c:v>98</c:v>
                </c:pt>
                <c:pt idx="275">
                  <c:v>98</c:v>
                </c:pt>
                <c:pt idx="276">
                  <c:v>98</c:v>
                </c:pt>
                <c:pt idx="277">
                  <c:v>98</c:v>
                </c:pt>
                <c:pt idx="278">
                  <c:v>98</c:v>
                </c:pt>
                <c:pt idx="279">
                  <c:v>99</c:v>
                </c:pt>
                <c:pt idx="280">
                  <c:v>99</c:v>
                </c:pt>
                <c:pt idx="281">
                  <c:v>99</c:v>
                </c:pt>
                <c:pt idx="282">
                  <c:v>99</c:v>
                </c:pt>
                <c:pt idx="283">
                  <c:v>99</c:v>
                </c:pt>
                <c:pt idx="284">
                  <c:v>99</c:v>
                </c:pt>
                <c:pt idx="285">
                  <c:v>99</c:v>
                </c:pt>
                <c:pt idx="286">
                  <c:v>99</c:v>
                </c:pt>
                <c:pt idx="287">
                  <c:v>99</c:v>
                </c:pt>
                <c:pt idx="288">
                  <c:v>99</c:v>
                </c:pt>
                <c:pt idx="289">
                  <c:v>99</c:v>
                </c:pt>
                <c:pt idx="290">
                  <c:v>99</c:v>
                </c:pt>
                <c:pt idx="291">
                  <c:v>99</c:v>
                </c:pt>
                <c:pt idx="292">
                  <c:v>99</c:v>
                </c:pt>
                <c:pt idx="293">
                  <c:v>99</c:v>
                </c:pt>
                <c:pt idx="294">
                  <c:v>99</c:v>
                </c:pt>
                <c:pt idx="295">
                  <c:v>99</c:v>
                </c:pt>
                <c:pt idx="296">
                  <c:v>99</c:v>
                </c:pt>
                <c:pt idx="297">
                  <c:v>99</c:v>
                </c:pt>
                <c:pt idx="298">
                  <c:v>99</c:v>
                </c:pt>
                <c:pt idx="299">
                  <c:v>99</c:v>
                </c:pt>
                <c:pt idx="300">
                  <c:v>99</c:v>
                </c:pt>
                <c:pt idx="301">
                  <c:v>99</c:v>
                </c:pt>
                <c:pt idx="302">
                  <c:v>99</c:v>
                </c:pt>
                <c:pt idx="303">
                  <c:v>99</c:v>
                </c:pt>
                <c:pt idx="304">
                  <c:v>99</c:v>
                </c:pt>
                <c:pt idx="305">
                  <c:v>99</c:v>
                </c:pt>
                <c:pt idx="306">
                  <c:v>99</c:v>
                </c:pt>
                <c:pt idx="307">
                  <c:v>99</c:v>
                </c:pt>
                <c:pt idx="308">
                  <c:v>99</c:v>
                </c:pt>
                <c:pt idx="309">
                  <c:v>99</c:v>
                </c:pt>
                <c:pt idx="310">
                  <c:v>99</c:v>
                </c:pt>
                <c:pt idx="311">
                  <c:v>99</c:v>
                </c:pt>
                <c:pt idx="312">
                  <c:v>99</c:v>
                </c:pt>
                <c:pt idx="313">
                  <c:v>99</c:v>
                </c:pt>
                <c:pt idx="314">
                  <c:v>99</c:v>
                </c:pt>
                <c:pt idx="315">
                  <c:v>99</c:v>
                </c:pt>
                <c:pt idx="316">
                  <c:v>99</c:v>
                </c:pt>
                <c:pt idx="317">
                  <c:v>99</c:v>
                </c:pt>
                <c:pt idx="318">
                  <c:v>99</c:v>
                </c:pt>
                <c:pt idx="319">
                  <c:v>99</c:v>
                </c:pt>
                <c:pt idx="320">
                  <c:v>99</c:v>
                </c:pt>
                <c:pt idx="321">
                  <c:v>99</c:v>
                </c:pt>
                <c:pt idx="322">
                  <c:v>99</c:v>
                </c:pt>
                <c:pt idx="323">
                  <c:v>99</c:v>
                </c:pt>
                <c:pt idx="324">
                  <c:v>99</c:v>
                </c:pt>
                <c:pt idx="325">
                  <c:v>99</c:v>
                </c:pt>
                <c:pt idx="326">
                  <c:v>99</c:v>
                </c:pt>
                <c:pt idx="327">
                  <c:v>99</c:v>
                </c:pt>
                <c:pt idx="328">
                  <c:v>99</c:v>
                </c:pt>
                <c:pt idx="329">
                  <c:v>99</c:v>
                </c:pt>
                <c:pt idx="330">
                  <c:v>99</c:v>
                </c:pt>
                <c:pt idx="331">
                  <c:v>99</c:v>
                </c:pt>
                <c:pt idx="332">
                  <c:v>99</c:v>
                </c:pt>
                <c:pt idx="333">
                  <c:v>99</c:v>
                </c:pt>
                <c:pt idx="334">
                  <c:v>99</c:v>
                </c:pt>
                <c:pt idx="335">
                  <c:v>99</c:v>
                </c:pt>
                <c:pt idx="336">
                  <c:v>99</c:v>
                </c:pt>
                <c:pt idx="337">
                  <c:v>99</c:v>
                </c:pt>
                <c:pt idx="338">
                  <c:v>99</c:v>
                </c:pt>
                <c:pt idx="339">
                  <c:v>99</c:v>
                </c:pt>
                <c:pt idx="340">
                  <c:v>99</c:v>
                </c:pt>
                <c:pt idx="341">
                  <c:v>99</c:v>
                </c:pt>
                <c:pt idx="342">
                  <c:v>99</c:v>
                </c:pt>
                <c:pt idx="343">
                  <c:v>99</c:v>
                </c:pt>
                <c:pt idx="344">
                  <c:v>99</c:v>
                </c:pt>
                <c:pt idx="345">
                  <c:v>99</c:v>
                </c:pt>
                <c:pt idx="346">
                  <c:v>99</c:v>
                </c:pt>
                <c:pt idx="347">
                  <c:v>99</c:v>
                </c:pt>
                <c:pt idx="348">
                  <c:v>99</c:v>
                </c:pt>
                <c:pt idx="349">
                  <c:v>99</c:v>
                </c:pt>
                <c:pt idx="350">
                  <c:v>99</c:v>
                </c:pt>
                <c:pt idx="351">
                  <c:v>99</c:v>
                </c:pt>
                <c:pt idx="352">
                  <c:v>99</c:v>
                </c:pt>
                <c:pt idx="353">
                  <c:v>99</c:v>
                </c:pt>
                <c:pt idx="354">
                  <c:v>99</c:v>
                </c:pt>
                <c:pt idx="355">
                  <c:v>99</c:v>
                </c:pt>
                <c:pt idx="356">
                  <c:v>99</c:v>
                </c:pt>
                <c:pt idx="357">
                  <c:v>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52544"/>
        <c:axId val="85195008"/>
      </c:scatterChart>
      <c:valAx>
        <c:axId val="85179008"/>
        <c:scaling>
          <c:orientation val="minMax"/>
          <c:max val="42925"/>
          <c:min val="42909"/>
        </c:scaling>
        <c:delete val="0"/>
        <c:axPos val="b"/>
        <c:numFmt formatCode="m/d/yyyy" sourceLinked="0"/>
        <c:majorTickMark val="out"/>
        <c:minorTickMark val="in"/>
        <c:tickLblPos val="nextTo"/>
        <c:txPr>
          <a:bodyPr rot="-5400000" vert="horz"/>
          <a:lstStyle/>
          <a:p>
            <a:pPr>
              <a:defRPr sz="1200" b="1"/>
            </a:pPr>
            <a:endParaRPr lang="de-DE"/>
          </a:p>
        </c:txPr>
        <c:crossAx val="85193088"/>
        <c:crosses val="autoZero"/>
        <c:crossBetween val="midCat"/>
        <c:minorUnit val="8.3333300000000013E-2"/>
      </c:valAx>
      <c:valAx>
        <c:axId val="85193088"/>
        <c:scaling>
          <c:orientation val="minMax"/>
          <c:max val="1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 dirty="0"/>
                  <a:t>Radon</a:t>
                </a:r>
                <a:r>
                  <a:rPr lang="de-DE" sz="1200" baseline="0" dirty="0"/>
                  <a:t> [</a:t>
                </a:r>
                <a:r>
                  <a:rPr lang="de-DE" sz="1200" baseline="0" dirty="0" err="1"/>
                  <a:t>Bq</a:t>
                </a:r>
                <a:r>
                  <a:rPr lang="de-DE" sz="1200" baseline="0" dirty="0"/>
                  <a:t>/m</a:t>
                </a:r>
                <a:r>
                  <a:rPr lang="de-DE" sz="1200" baseline="30000" dirty="0"/>
                  <a:t>3</a:t>
                </a:r>
                <a:r>
                  <a:rPr lang="de-DE" sz="1200" baseline="0" dirty="0"/>
                  <a:t>]; </a:t>
                </a:r>
                <a:r>
                  <a:rPr lang="de-DE" sz="1200" b="1" i="0" u="none" strike="noStrike" baseline="0" dirty="0" err="1">
                    <a:effectLst/>
                  </a:rPr>
                  <a:t>Thoron</a:t>
                </a:r>
                <a:r>
                  <a:rPr lang="de-DE" sz="1200" b="1" i="0" u="none" strike="noStrike" baseline="0" dirty="0">
                    <a:effectLst/>
                  </a:rPr>
                  <a:t> [</a:t>
                </a:r>
                <a:r>
                  <a:rPr lang="de-DE" sz="1200" b="1" i="0" u="none" strike="noStrike" baseline="0" dirty="0" err="1">
                    <a:effectLst/>
                  </a:rPr>
                  <a:t>Bq</a:t>
                </a:r>
                <a:r>
                  <a:rPr lang="de-DE" sz="1200" b="1" i="0" u="none" strike="noStrike" baseline="0" dirty="0">
                    <a:effectLst/>
                  </a:rPr>
                  <a:t>/m</a:t>
                </a:r>
                <a:r>
                  <a:rPr lang="de-DE" sz="1200" b="1" i="0" u="none" strike="noStrike" baseline="30000" dirty="0">
                    <a:effectLst/>
                  </a:rPr>
                  <a:t>3</a:t>
                </a:r>
                <a:r>
                  <a:rPr lang="de-DE" sz="1200" b="1" i="0" u="none" strike="noStrike" baseline="0" dirty="0">
                    <a:effectLst/>
                  </a:rPr>
                  <a:t>]; </a:t>
                </a:r>
                <a:r>
                  <a:rPr lang="de-DE" sz="1200" b="1" i="0" u="none" strike="noStrike" baseline="0" dirty="0" smtClean="0">
                    <a:effectLst/>
                  </a:rPr>
                  <a:t>Luftdruck </a:t>
                </a:r>
                <a:r>
                  <a:rPr lang="de-DE" sz="1200" b="1" i="0" u="none" strike="noStrike" baseline="0" dirty="0">
                    <a:effectLst/>
                  </a:rPr>
                  <a:t>[mbar</a:t>
                </a:r>
                <a:r>
                  <a:rPr lang="de-DE" sz="1200" b="1" i="0" u="none" strike="noStrike" baseline="0" dirty="0" smtClean="0">
                    <a:effectLst/>
                  </a:rPr>
                  <a:t>]  </a:t>
                </a:r>
                <a:endParaRPr lang="de-DE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5179008"/>
        <c:crosses val="autoZero"/>
        <c:crossBetween val="midCat"/>
      </c:valAx>
      <c:valAx>
        <c:axId val="85195008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/>
                  <a:t>Temp. [°C]; </a:t>
                </a:r>
                <a:r>
                  <a:rPr lang="de-DE" sz="1200" baseline="0"/>
                  <a:t>Feuchte [%]</a:t>
                </a:r>
                <a:endParaRPr lang="de-DE" sz="1200"/>
              </a:p>
            </c:rich>
          </c:tx>
          <c:layout>
            <c:manualLayout>
              <c:xMode val="edge"/>
              <c:yMode val="edge"/>
              <c:x val="0.97568383104654288"/>
              <c:y val="0.29694295190713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5852544"/>
        <c:crosses val="max"/>
        <c:crossBetween val="midCat"/>
      </c:valAx>
      <c:valAx>
        <c:axId val="8585254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851950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112962066182403"/>
          <c:y val="9.5676564310076151E-2"/>
          <c:w val="0.38091148148148146"/>
          <c:h val="0.19284166579943141"/>
        </c:manualLayout>
      </c:layout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spPr>
    <a:ln cap="sq"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Erdgeschoß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5731934355663166E-2"/>
          <c:y val="9.9227722851145797E-2"/>
          <c:w val="0.86162873284907182"/>
          <c:h val="0.7362413469864153"/>
        </c:manualLayout>
      </c:layout>
      <c:scatterChart>
        <c:scatterStyle val="smoothMarker"/>
        <c:varyColors val="0"/>
        <c:ser>
          <c:idx val="0"/>
          <c:order val="0"/>
          <c:tx>
            <c:v>Radon</c:v>
          </c:tx>
          <c:marker>
            <c:symbol val="none"/>
          </c:marker>
          <c:xVal>
            <c:numRef>
              <c:f>'Bertsdorf, Hauptstr. 49, Clubra'!$A$33:$A$697</c:f>
              <c:numCache>
                <c:formatCode>m/d/yyyy\ h:mm</c:formatCode>
                <c:ptCount val="665"/>
                <c:pt idx="0">
                  <c:v>42941.681250000001</c:v>
                </c:pt>
                <c:pt idx="1">
                  <c:v>42941.722916666666</c:v>
                </c:pt>
                <c:pt idx="2">
                  <c:v>42941.76458333333</c:v>
                </c:pt>
                <c:pt idx="3">
                  <c:v>42941.806250000001</c:v>
                </c:pt>
                <c:pt idx="4">
                  <c:v>42941.847916666666</c:v>
                </c:pt>
                <c:pt idx="5">
                  <c:v>42941.88958333333</c:v>
                </c:pt>
                <c:pt idx="6">
                  <c:v>42941.931250000001</c:v>
                </c:pt>
                <c:pt idx="7">
                  <c:v>42941.972916666666</c:v>
                </c:pt>
                <c:pt idx="8">
                  <c:v>42942.01458333333</c:v>
                </c:pt>
                <c:pt idx="9">
                  <c:v>42942.056250000001</c:v>
                </c:pt>
                <c:pt idx="10">
                  <c:v>42942.097916666666</c:v>
                </c:pt>
                <c:pt idx="11">
                  <c:v>42942.13958333333</c:v>
                </c:pt>
                <c:pt idx="12">
                  <c:v>42942.181250000001</c:v>
                </c:pt>
                <c:pt idx="13">
                  <c:v>42942.222916666666</c:v>
                </c:pt>
                <c:pt idx="14">
                  <c:v>42942.26458333333</c:v>
                </c:pt>
                <c:pt idx="15">
                  <c:v>42942.306250000001</c:v>
                </c:pt>
                <c:pt idx="16">
                  <c:v>42942.347916666666</c:v>
                </c:pt>
                <c:pt idx="17">
                  <c:v>42942.38958333333</c:v>
                </c:pt>
                <c:pt idx="18">
                  <c:v>42942.431250000001</c:v>
                </c:pt>
                <c:pt idx="19">
                  <c:v>42942.472916666666</c:v>
                </c:pt>
                <c:pt idx="20">
                  <c:v>42942.51458333333</c:v>
                </c:pt>
                <c:pt idx="21">
                  <c:v>42942.556250000001</c:v>
                </c:pt>
                <c:pt idx="22">
                  <c:v>42942.597916666666</c:v>
                </c:pt>
                <c:pt idx="23">
                  <c:v>42942.63958333333</c:v>
                </c:pt>
                <c:pt idx="24">
                  <c:v>42942.681250000001</c:v>
                </c:pt>
                <c:pt idx="25">
                  <c:v>42942.722916666666</c:v>
                </c:pt>
                <c:pt idx="26">
                  <c:v>42942.76458333333</c:v>
                </c:pt>
                <c:pt idx="27">
                  <c:v>42942.806250000001</c:v>
                </c:pt>
                <c:pt idx="28">
                  <c:v>42942.847916666666</c:v>
                </c:pt>
                <c:pt idx="29">
                  <c:v>42942.88958333333</c:v>
                </c:pt>
                <c:pt idx="30">
                  <c:v>42942.931250000001</c:v>
                </c:pt>
                <c:pt idx="31">
                  <c:v>42942.972916666666</c:v>
                </c:pt>
                <c:pt idx="32">
                  <c:v>42943.01458333333</c:v>
                </c:pt>
                <c:pt idx="33">
                  <c:v>42943.056250000001</c:v>
                </c:pt>
                <c:pt idx="34">
                  <c:v>42943.097916666666</c:v>
                </c:pt>
                <c:pt idx="35">
                  <c:v>42943.13958333333</c:v>
                </c:pt>
                <c:pt idx="36">
                  <c:v>42943.181250000001</c:v>
                </c:pt>
                <c:pt idx="37">
                  <c:v>42943.222916666666</c:v>
                </c:pt>
                <c:pt idx="38">
                  <c:v>42943.26458333333</c:v>
                </c:pt>
                <c:pt idx="39">
                  <c:v>42943.306250000001</c:v>
                </c:pt>
                <c:pt idx="40">
                  <c:v>42943.347916666666</c:v>
                </c:pt>
                <c:pt idx="41">
                  <c:v>42943.38958333333</c:v>
                </c:pt>
                <c:pt idx="42">
                  <c:v>42943.431250000001</c:v>
                </c:pt>
                <c:pt idx="43">
                  <c:v>42943.472916666666</c:v>
                </c:pt>
                <c:pt idx="44">
                  <c:v>42943.51458333333</c:v>
                </c:pt>
                <c:pt idx="45">
                  <c:v>42943.556250000001</c:v>
                </c:pt>
                <c:pt idx="46">
                  <c:v>42943.597916666666</c:v>
                </c:pt>
                <c:pt idx="47">
                  <c:v>42943.63958333333</c:v>
                </c:pt>
                <c:pt idx="48">
                  <c:v>42943.681250000001</c:v>
                </c:pt>
                <c:pt idx="49">
                  <c:v>42943.722916666666</c:v>
                </c:pt>
                <c:pt idx="50">
                  <c:v>42943.76458333333</c:v>
                </c:pt>
                <c:pt idx="51">
                  <c:v>42943.806250000001</c:v>
                </c:pt>
                <c:pt idx="52">
                  <c:v>42943.847916666666</c:v>
                </c:pt>
                <c:pt idx="53">
                  <c:v>42943.88958333333</c:v>
                </c:pt>
                <c:pt idx="54">
                  <c:v>42943.931250000001</c:v>
                </c:pt>
                <c:pt idx="55">
                  <c:v>42943.972916666666</c:v>
                </c:pt>
                <c:pt idx="56">
                  <c:v>42944.01458333333</c:v>
                </c:pt>
                <c:pt idx="57">
                  <c:v>42944.056250000001</c:v>
                </c:pt>
                <c:pt idx="58">
                  <c:v>42944.097916666666</c:v>
                </c:pt>
                <c:pt idx="59">
                  <c:v>42944.13958333333</c:v>
                </c:pt>
                <c:pt idx="60">
                  <c:v>42944.181250000001</c:v>
                </c:pt>
                <c:pt idx="61">
                  <c:v>42944.222916666666</c:v>
                </c:pt>
                <c:pt idx="62">
                  <c:v>42944.26458333333</c:v>
                </c:pt>
                <c:pt idx="63">
                  <c:v>42944.306250000001</c:v>
                </c:pt>
                <c:pt idx="64">
                  <c:v>42944.347916666666</c:v>
                </c:pt>
                <c:pt idx="65">
                  <c:v>42944.38958333333</c:v>
                </c:pt>
                <c:pt idx="66">
                  <c:v>42944.431250000001</c:v>
                </c:pt>
                <c:pt idx="67">
                  <c:v>42944.472916666666</c:v>
                </c:pt>
                <c:pt idx="68">
                  <c:v>42944.51458333333</c:v>
                </c:pt>
                <c:pt idx="69">
                  <c:v>42944.556250000001</c:v>
                </c:pt>
                <c:pt idx="70">
                  <c:v>42944.597916666666</c:v>
                </c:pt>
                <c:pt idx="71">
                  <c:v>42944.63958333333</c:v>
                </c:pt>
                <c:pt idx="72">
                  <c:v>42944.681250000001</c:v>
                </c:pt>
                <c:pt idx="73">
                  <c:v>42944.722916666666</c:v>
                </c:pt>
                <c:pt idx="74">
                  <c:v>42944.76458333333</c:v>
                </c:pt>
                <c:pt idx="75">
                  <c:v>42944.806250000001</c:v>
                </c:pt>
                <c:pt idx="76">
                  <c:v>42944.847916666666</c:v>
                </c:pt>
                <c:pt idx="77">
                  <c:v>42944.88958333333</c:v>
                </c:pt>
                <c:pt idx="78">
                  <c:v>42944.931250000001</c:v>
                </c:pt>
                <c:pt idx="79">
                  <c:v>42944.972916666666</c:v>
                </c:pt>
                <c:pt idx="80">
                  <c:v>42945.01458333333</c:v>
                </c:pt>
                <c:pt idx="81">
                  <c:v>42945.056250000001</c:v>
                </c:pt>
                <c:pt idx="82">
                  <c:v>42945.097916666666</c:v>
                </c:pt>
                <c:pt idx="83">
                  <c:v>42945.13958333333</c:v>
                </c:pt>
                <c:pt idx="84">
                  <c:v>42945.181250000001</c:v>
                </c:pt>
                <c:pt idx="85">
                  <c:v>42945.222916666666</c:v>
                </c:pt>
                <c:pt idx="86">
                  <c:v>42945.26458333333</c:v>
                </c:pt>
                <c:pt idx="87">
                  <c:v>42945.306250000001</c:v>
                </c:pt>
                <c:pt idx="88">
                  <c:v>42945.347916666666</c:v>
                </c:pt>
                <c:pt idx="89">
                  <c:v>42945.38958333333</c:v>
                </c:pt>
                <c:pt idx="90">
                  <c:v>42945.431250000001</c:v>
                </c:pt>
                <c:pt idx="91">
                  <c:v>42945.472916666666</c:v>
                </c:pt>
                <c:pt idx="92">
                  <c:v>42945.51458333333</c:v>
                </c:pt>
                <c:pt idx="93">
                  <c:v>42945.556250000001</c:v>
                </c:pt>
                <c:pt idx="94">
                  <c:v>42945.597916666666</c:v>
                </c:pt>
                <c:pt idx="95">
                  <c:v>42945.63958333333</c:v>
                </c:pt>
                <c:pt idx="96">
                  <c:v>42945.681250000001</c:v>
                </c:pt>
                <c:pt idx="97">
                  <c:v>42945.722916666666</c:v>
                </c:pt>
                <c:pt idx="98">
                  <c:v>42945.76458333333</c:v>
                </c:pt>
                <c:pt idx="99">
                  <c:v>42945.806250000001</c:v>
                </c:pt>
                <c:pt idx="100">
                  <c:v>42945.847916666666</c:v>
                </c:pt>
                <c:pt idx="101">
                  <c:v>42945.88958333333</c:v>
                </c:pt>
                <c:pt idx="102">
                  <c:v>42945.931250000001</c:v>
                </c:pt>
                <c:pt idx="103">
                  <c:v>42945.972916666666</c:v>
                </c:pt>
                <c:pt idx="104">
                  <c:v>42946.01458333333</c:v>
                </c:pt>
                <c:pt idx="105">
                  <c:v>42946.056250000001</c:v>
                </c:pt>
                <c:pt idx="106">
                  <c:v>42946.097916666666</c:v>
                </c:pt>
                <c:pt idx="107">
                  <c:v>42946.13958333333</c:v>
                </c:pt>
                <c:pt idx="108">
                  <c:v>42946.181250000001</c:v>
                </c:pt>
                <c:pt idx="109">
                  <c:v>42946.222916666666</c:v>
                </c:pt>
                <c:pt idx="110">
                  <c:v>42946.26458333333</c:v>
                </c:pt>
                <c:pt idx="111">
                  <c:v>42946.306250000001</c:v>
                </c:pt>
                <c:pt idx="112">
                  <c:v>42946.347916666666</c:v>
                </c:pt>
                <c:pt idx="113">
                  <c:v>42946.38958333333</c:v>
                </c:pt>
                <c:pt idx="114">
                  <c:v>42946.431250000001</c:v>
                </c:pt>
                <c:pt idx="115">
                  <c:v>42946.472916666666</c:v>
                </c:pt>
                <c:pt idx="116">
                  <c:v>42946.51458333333</c:v>
                </c:pt>
                <c:pt idx="117">
                  <c:v>42946.556250000001</c:v>
                </c:pt>
                <c:pt idx="118">
                  <c:v>42946.597916666666</c:v>
                </c:pt>
                <c:pt idx="119">
                  <c:v>42946.63958333333</c:v>
                </c:pt>
                <c:pt idx="120">
                  <c:v>42946.681250000001</c:v>
                </c:pt>
                <c:pt idx="121">
                  <c:v>42946.722916666666</c:v>
                </c:pt>
                <c:pt idx="122">
                  <c:v>42946.76458333333</c:v>
                </c:pt>
                <c:pt idx="123">
                  <c:v>42946.806250000001</c:v>
                </c:pt>
                <c:pt idx="124">
                  <c:v>42946.847916666666</c:v>
                </c:pt>
                <c:pt idx="125">
                  <c:v>42946.88958333333</c:v>
                </c:pt>
                <c:pt idx="126">
                  <c:v>42946.931250000001</c:v>
                </c:pt>
                <c:pt idx="127">
                  <c:v>42946.972916666666</c:v>
                </c:pt>
                <c:pt idx="128">
                  <c:v>42947.01458333333</c:v>
                </c:pt>
                <c:pt idx="129">
                  <c:v>42947.056250000001</c:v>
                </c:pt>
                <c:pt idx="130">
                  <c:v>42947.097916666666</c:v>
                </c:pt>
                <c:pt idx="131">
                  <c:v>42947.13958333333</c:v>
                </c:pt>
                <c:pt idx="132">
                  <c:v>42947.181250000001</c:v>
                </c:pt>
                <c:pt idx="133">
                  <c:v>42947.222916666666</c:v>
                </c:pt>
                <c:pt idx="134">
                  <c:v>42947.26458333333</c:v>
                </c:pt>
                <c:pt idx="135">
                  <c:v>42947.306250000001</c:v>
                </c:pt>
                <c:pt idx="136">
                  <c:v>42947.347916666666</c:v>
                </c:pt>
                <c:pt idx="137">
                  <c:v>42947.38958333333</c:v>
                </c:pt>
                <c:pt idx="138">
                  <c:v>42947.431250000001</c:v>
                </c:pt>
                <c:pt idx="139">
                  <c:v>42947.472916666666</c:v>
                </c:pt>
                <c:pt idx="140">
                  <c:v>42947.51458333333</c:v>
                </c:pt>
                <c:pt idx="141">
                  <c:v>42947.556250000001</c:v>
                </c:pt>
                <c:pt idx="142">
                  <c:v>42947.597916666666</c:v>
                </c:pt>
                <c:pt idx="143">
                  <c:v>42947.63958333333</c:v>
                </c:pt>
                <c:pt idx="144">
                  <c:v>42947.681250000001</c:v>
                </c:pt>
                <c:pt idx="145">
                  <c:v>42947.722916666666</c:v>
                </c:pt>
                <c:pt idx="146">
                  <c:v>42947.76458333333</c:v>
                </c:pt>
                <c:pt idx="147">
                  <c:v>42947.806250000001</c:v>
                </c:pt>
                <c:pt idx="148">
                  <c:v>42947.847916666666</c:v>
                </c:pt>
                <c:pt idx="149">
                  <c:v>42947.88958333333</c:v>
                </c:pt>
                <c:pt idx="150">
                  <c:v>42947.931250000001</c:v>
                </c:pt>
                <c:pt idx="151">
                  <c:v>42947.972916666666</c:v>
                </c:pt>
                <c:pt idx="152">
                  <c:v>42948.01458333333</c:v>
                </c:pt>
                <c:pt idx="153">
                  <c:v>42948.056250000001</c:v>
                </c:pt>
                <c:pt idx="154">
                  <c:v>42948.097916666666</c:v>
                </c:pt>
                <c:pt idx="155">
                  <c:v>42948.13958333333</c:v>
                </c:pt>
                <c:pt idx="156">
                  <c:v>42948.181250000001</c:v>
                </c:pt>
                <c:pt idx="157">
                  <c:v>42948.222916666666</c:v>
                </c:pt>
                <c:pt idx="158">
                  <c:v>42948.26458333333</c:v>
                </c:pt>
                <c:pt idx="159">
                  <c:v>42948.306250000001</c:v>
                </c:pt>
                <c:pt idx="160">
                  <c:v>42948.347916666666</c:v>
                </c:pt>
                <c:pt idx="161">
                  <c:v>42948.38958333333</c:v>
                </c:pt>
                <c:pt idx="162">
                  <c:v>42948.431250000001</c:v>
                </c:pt>
                <c:pt idx="163">
                  <c:v>42948.472916666666</c:v>
                </c:pt>
                <c:pt idx="164">
                  <c:v>42948.51458333333</c:v>
                </c:pt>
                <c:pt idx="165">
                  <c:v>42948.556250000001</c:v>
                </c:pt>
                <c:pt idx="166">
                  <c:v>42948.597916666666</c:v>
                </c:pt>
                <c:pt idx="167">
                  <c:v>42948.63958333333</c:v>
                </c:pt>
                <c:pt idx="168">
                  <c:v>42948.681250000001</c:v>
                </c:pt>
                <c:pt idx="169">
                  <c:v>42948.722916666666</c:v>
                </c:pt>
                <c:pt idx="170">
                  <c:v>42948.76458333333</c:v>
                </c:pt>
                <c:pt idx="171">
                  <c:v>42948.806250000001</c:v>
                </c:pt>
                <c:pt idx="172">
                  <c:v>42948.847916666666</c:v>
                </c:pt>
                <c:pt idx="173">
                  <c:v>42948.88958333333</c:v>
                </c:pt>
                <c:pt idx="174">
                  <c:v>42948.931250000001</c:v>
                </c:pt>
                <c:pt idx="175">
                  <c:v>42948.972916666666</c:v>
                </c:pt>
                <c:pt idx="176">
                  <c:v>42949.01458333333</c:v>
                </c:pt>
                <c:pt idx="177">
                  <c:v>42949.056250000001</c:v>
                </c:pt>
                <c:pt idx="178">
                  <c:v>42949.097916666666</c:v>
                </c:pt>
                <c:pt idx="179">
                  <c:v>42949.13958333333</c:v>
                </c:pt>
                <c:pt idx="180">
                  <c:v>42949.181250000001</c:v>
                </c:pt>
                <c:pt idx="181">
                  <c:v>42949.222916666666</c:v>
                </c:pt>
                <c:pt idx="182">
                  <c:v>42949.26458333333</c:v>
                </c:pt>
                <c:pt idx="183">
                  <c:v>42949.306250000001</c:v>
                </c:pt>
                <c:pt idx="184">
                  <c:v>42949.347916666666</c:v>
                </c:pt>
                <c:pt idx="185">
                  <c:v>42949.38958333333</c:v>
                </c:pt>
                <c:pt idx="186">
                  <c:v>42949.431250000001</c:v>
                </c:pt>
                <c:pt idx="187">
                  <c:v>42949.472916666666</c:v>
                </c:pt>
                <c:pt idx="188">
                  <c:v>42949.51458333333</c:v>
                </c:pt>
                <c:pt idx="189">
                  <c:v>42949.556250000001</c:v>
                </c:pt>
                <c:pt idx="190">
                  <c:v>42949.597916666666</c:v>
                </c:pt>
                <c:pt idx="191">
                  <c:v>42949.63958333333</c:v>
                </c:pt>
                <c:pt idx="192">
                  <c:v>42949.681250000001</c:v>
                </c:pt>
                <c:pt idx="193">
                  <c:v>42949.722916666666</c:v>
                </c:pt>
                <c:pt idx="194">
                  <c:v>42949.76458333333</c:v>
                </c:pt>
                <c:pt idx="195">
                  <c:v>42949.806250000001</c:v>
                </c:pt>
                <c:pt idx="196">
                  <c:v>42949.847916666666</c:v>
                </c:pt>
                <c:pt idx="197">
                  <c:v>42949.88958333333</c:v>
                </c:pt>
                <c:pt idx="198">
                  <c:v>42949.931250000001</c:v>
                </c:pt>
                <c:pt idx="199">
                  <c:v>42949.972916666666</c:v>
                </c:pt>
                <c:pt idx="200">
                  <c:v>42950.01458333333</c:v>
                </c:pt>
                <c:pt idx="201">
                  <c:v>42950.056250000001</c:v>
                </c:pt>
                <c:pt idx="202">
                  <c:v>42950.097916666666</c:v>
                </c:pt>
                <c:pt idx="203">
                  <c:v>42950.13958333333</c:v>
                </c:pt>
                <c:pt idx="204">
                  <c:v>42950.181250000001</c:v>
                </c:pt>
                <c:pt idx="205">
                  <c:v>42950.222916666666</c:v>
                </c:pt>
                <c:pt idx="206">
                  <c:v>42950.26458333333</c:v>
                </c:pt>
                <c:pt idx="207">
                  <c:v>42950.306250000001</c:v>
                </c:pt>
                <c:pt idx="208">
                  <c:v>42950.347916666666</c:v>
                </c:pt>
                <c:pt idx="209">
                  <c:v>42950.38958333333</c:v>
                </c:pt>
                <c:pt idx="210">
                  <c:v>42950.431250000001</c:v>
                </c:pt>
                <c:pt idx="211">
                  <c:v>42950.472916666666</c:v>
                </c:pt>
                <c:pt idx="212">
                  <c:v>42950.51458333333</c:v>
                </c:pt>
                <c:pt idx="213">
                  <c:v>42950.556250000001</c:v>
                </c:pt>
                <c:pt idx="214">
                  <c:v>42950.597916666666</c:v>
                </c:pt>
                <c:pt idx="215">
                  <c:v>42950.63958333333</c:v>
                </c:pt>
                <c:pt idx="216">
                  <c:v>42950.681250000001</c:v>
                </c:pt>
                <c:pt idx="217">
                  <c:v>42950.722916666666</c:v>
                </c:pt>
                <c:pt idx="218">
                  <c:v>42950.76458333333</c:v>
                </c:pt>
                <c:pt idx="219">
                  <c:v>42950.806250000001</c:v>
                </c:pt>
                <c:pt idx="220">
                  <c:v>42950.847916666666</c:v>
                </c:pt>
                <c:pt idx="221">
                  <c:v>42950.88958333333</c:v>
                </c:pt>
                <c:pt idx="222">
                  <c:v>42950.931250000001</c:v>
                </c:pt>
                <c:pt idx="223">
                  <c:v>42950.972916666666</c:v>
                </c:pt>
                <c:pt idx="224">
                  <c:v>42951.01458333333</c:v>
                </c:pt>
                <c:pt idx="225">
                  <c:v>42951.056250000001</c:v>
                </c:pt>
                <c:pt idx="226">
                  <c:v>42951.097916666666</c:v>
                </c:pt>
                <c:pt idx="227">
                  <c:v>42951.13958333333</c:v>
                </c:pt>
                <c:pt idx="228">
                  <c:v>42951.181250000001</c:v>
                </c:pt>
                <c:pt idx="229">
                  <c:v>42951.222916666666</c:v>
                </c:pt>
                <c:pt idx="230">
                  <c:v>42951.26458333333</c:v>
                </c:pt>
                <c:pt idx="231">
                  <c:v>42951.306250000001</c:v>
                </c:pt>
                <c:pt idx="232">
                  <c:v>42951.347916666666</c:v>
                </c:pt>
                <c:pt idx="233">
                  <c:v>42951.38958333333</c:v>
                </c:pt>
                <c:pt idx="234">
                  <c:v>42951.431250000001</c:v>
                </c:pt>
                <c:pt idx="235">
                  <c:v>42951.472916666666</c:v>
                </c:pt>
                <c:pt idx="236">
                  <c:v>42951.51458333333</c:v>
                </c:pt>
                <c:pt idx="237">
                  <c:v>42951.556250000001</c:v>
                </c:pt>
                <c:pt idx="238">
                  <c:v>42951.597916666666</c:v>
                </c:pt>
                <c:pt idx="239">
                  <c:v>42951.63958333333</c:v>
                </c:pt>
                <c:pt idx="240">
                  <c:v>42951.681250000001</c:v>
                </c:pt>
                <c:pt idx="241">
                  <c:v>42951.722916666666</c:v>
                </c:pt>
                <c:pt idx="242">
                  <c:v>42951.76458333333</c:v>
                </c:pt>
                <c:pt idx="243">
                  <c:v>42951.806250000001</c:v>
                </c:pt>
                <c:pt idx="244">
                  <c:v>42951.847916666666</c:v>
                </c:pt>
                <c:pt idx="245">
                  <c:v>42951.88958333333</c:v>
                </c:pt>
                <c:pt idx="246">
                  <c:v>42951.931250000001</c:v>
                </c:pt>
                <c:pt idx="247">
                  <c:v>42951.972916666666</c:v>
                </c:pt>
                <c:pt idx="248">
                  <c:v>42952.01458333333</c:v>
                </c:pt>
                <c:pt idx="249">
                  <c:v>42952.056250000001</c:v>
                </c:pt>
                <c:pt idx="250">
                  <c:v>42952.097916666666</c:v>
                </c:pt>
                <c:pt idx="251">
                  <c:v>42952.13958333333</c:v>
                </c:pt>
                <c:pt idx="252">
                  <c:v>42952.181250000001</c:v>
                </c:pt>
                <c:pt idx="253">
                  <c:v>42952.222916666666</c:v>
                </c:pt>
                <c:pt idx="254">
                  <c:v>42952.26458333333</c:v>
                </c:pt>
                <c:pt idx="255">
                  <c:v>42952.306250000001</c:v>
                </c:pt>
                <c:pt idx="256">
                  <c:v>42952.347916666666</c:v>
                </c:pt>
                <c:pt idx="257">
                  <c:v>42952.38958333333</c:v>
                </c:pt>
                <c:pt idx="258">
                  <c:v>42952.431250000001</c:v>
                </c:pt>
                <c:pt idx="259">
                  <c:v>42952.472916666666</c:v>
                </c:pt>
                <c:pt idx="260">
                  <c:v>42952.51458333333</c:v>
                </c:pt>
                <c:pt idx="261">
                  <c:v>42952.556250000001</c:v>
                </c:pt>
                <c:pt idx="262">
                  <c:v>42952.597916666666</c:v>
                </c:pt>
                <c:pt idx="263">
                  <c:v>42952.63958333333</c:v>
                </c:pt>
                <c:pt idx="264">
                  <c:v>42952.681250000001</c:v>
                </c:pt>
                <c:pt idx="265">
                  <c:v>42952.722916666666</c:v>
                </c:pt>
                <c:pt idx="266">
                  <c:v>42952.76458333333</c:v>
                </c:pt>
                <c:pt idx="267">
                  <c:v>42952.806250000001</c:v>
                </c:pt>
                <c:pt idx="268">
                  <c:v>42952.847916666666</c:v>
                </c:pt>
                <c:pt idx="269">
                  <c:v>42952.88958333333</c:v>
                </c:pt>
                <c:pt idx="270">
                  <c:v>42952.931250000001</c:v>
                </c:pt>
                <c:pt idx="271">
                  <c:v>42952.972916666666</c:v>
                </c:pt>
                <c:pt idx="272">
                  <c:v>42953.01458333333</c:v>
                </c:pt>
                <c:pt idx="273">
                  <c:v>42953.056250000001</c:v>
                </c:pt>
                <c:pt idx="274">
                  <c:v>42953.097916666666</c:v>
                </c:pt>
                <c:pt idx="275">
                  <c:v>42953.13958333333</c:v>
                </c:pt>
                <c:pt idx="276">
                  <c:v>42953.181250000001</c:v>
                </c:pt>
                <c:pt idx="277">
                  <c:v>42953.222916666666</c:v>
                </c:pt>
                <c:pt idx="278">
                  <c:v>42953.26458333333</c:v>
                </c:pt>
                <c:pt idx="279">
                  <c:v>42953.306250000001</c:v>
                </c:pt>
                <c:pt idx="280">
                  <c:v>42953.347916666666</c:v>
                </c:pt>
                <c:pt idx="281">
                  <c:v>42953.38958333333</c:v>
                </c:pt>
                <c:pt idx="282">
                  <c:v>42953.431250000001</c:v>
                </c:pt>
                <c:pt idx="283">
                  <c:v>42953.472916666666</c:v>
                </c:pt>
                <c:pt idx="284">
                  <c:v>42953.51458333333</c:v>
                </c:pt>
                <c:pt idx="285">
                  <c:v>42953.556250000001</c:v>
                </c:pt>
                <c:pt idx="286">
                  <c:v>42953.597916666666</c:v>
                </c:pt>
                <c:pt idx="287">
                  <c:v>42953.63958333333</c:v>
                </c:pt>
                <c:pt idx="288">
                  <c:v>42953.681250000001</c:v>
                </c:pt>
                <c:pt idx="289">
                  <c:v>42953.722916666666</c:v>
                </c:pt>
                <c:pt idx="290">
                  <c:v>42953.76458333333</c:v>
                </c:pt>
                <c:pt idx="291">
                  <c:v>42953.806250000001</c:v>
                </c:pt>
                <c:pt idx="292">
                  <c:v>42953.847916666666</c:v>
                </c:pt>
                <c:pt idx="293">
                  <c:v>42953.88958333333</c:v>
                </c:pt>
                <c:pt idx="294">
                  <c:v>42953.931250000001</c:v>
                </c:pt>
                <c:pt idx="295">
                  <c:v>42953.972916666666</c:v>
                </c:pt>
                <c:pt idx="296">
                  <c:v>42954.01458333333</c:v>
                </c:pt>
                <c:pt idx="297">
                  <c:v>42954.056250000001</c:v>
                </c:pt>
                <c:pt idx="298">
                  <c:v>42954.097916666666</c:v>
                </c:pt>
                <c:pt idx="299">
                  <c:v>42954.13958333333</c:v>
                </c:pt>
                <c:pt idx="300">
                  <c:v>42954.181250000001</c:v>
                </c:pt>
                <c:pt idx="301">
                  <c:v>42954.222916666666</c:v>
                </c:pt>
                <c:pt idx="302">
                  <c:v>42954.26458333333</c:v>
                </c:pt>
                <c:pt idx="303">
                  <c:v>42954.306250000001</c:v>
                </c:pt>
                <c:pt idx="304">
                  <c:v>42954.347916666666</c:v>
                </c:pt>
                <c:pt idx="305">
                  <c:v>42954.38958333333</c:v>
                </c:pt>
                <c:pt idx="306">
                  <c:v>42954.431250000001</c:v>
                </c:pt>
                <c:pt idx="307">
                  <c:v>42954.472916666666</c:v>
                </c:pt>
                <c:pt idx="308">
                  <c:v>42954.51458333333</c:v>
                </c:pt>
                <c:pt idx="309">
                  <c:v>42954.556250000001</c:v>
                </c:pt>
                <c:pt idx="310">
                  <c:v>42954.597916666666</c:v>
                </c:pt>
                <c:pt idx="311">
                  <c:v>42954.63958333333</c:v>
                </c:pt>
                <c:pt idx="312">
                  <c:v>42954.681250000001</c:v>
                </c:pt>
                <c:pt idx="313">
                  <c:v>42954.722916666666</c:v>
                </c:pt>
                <c:pt idx="314">
                  <c:v>42954.76458333333</c:v>
                </c:pt>
                <c:pt idx="315">
                  <c:v>42954.806250000001</c:v>
                </c:pt>
                <c:pt idx="316">
                  <c:v>42954.847916666666</c:v>
                </c:pt>
                <c:pt idx="317">
                  <c:v>42954.88958333333</c:v>
                </c:pt>
                <c:pt idx="318">
                  <c:v>42954.931250000001</c:v>
                </c:pt>
                <c:pt idx="319">
                  <c:v>42954.972916666666</c:v>
                </c:pt>
                <c:pt idx="320">
                  <c:v>42955.01458333333</c:v>
                </c:pt>
                <c:pt idx="321">
                  <c:v>42955.056250000001</c:v>
                </c:pt>
                <c:pt idx="322">
                  <c:v>42955.097916666666</c:v>
                </c:pt>
                <c:pt idx="323">
                  <c:v>42955.13958333333</c:v>
                </c:pt>
                <c:pt idx="324">
                  <c:v>42955.181250000001</c:v>
                </c:pt>
                <c:pt idx="325">
                  <c:v>42955.222916666666</c:v>
                </c:pt>
                <c:pt idx="326">
                  <c:v>42955.26458333333</c:v>
                </c:pt>
                <c:pt idx="327">
                  <c:v>42955.306250000001</c:v>
                </c:pt>
                <c:pt idx="328">
                  <c:v>42955.347916666666</c:v>
                </c:pt>
                <c:pt idx="329">
                  <c:v>42955.38958333333</c:v>
                </c:pt>
                <c:pt idx="330">
                  <c:v>42955.431250000001</c:v>
                </c:pt>
                <c:pt idx="331">
                  <c:v>42955.472916666666</c:v>
                </c:pt>
                <c:pt idx="332">
                  <c:v>42955.51458333333</c:v>
                </c:pt>
                <c:pt idx="333">
                  <c:v>42955.556250000001</c:v>
                </c:pt>
                <c:pt idx="334">
                  <c:v>42955.597916666666</c:v>
                </c:pt>
                <c:pt idx="335">
                  <c:v>42955.63958333333</c:v>
                </c:pt>
                <c:pt idx="336">
                  <c:v>42955.681250000001</c:v>
                </c:pt>
                <c:pt idx="337">
                  <c:v>42955.722916666666</c:v>
                </c:pt>
                <c:pt idx="338">
                  <c:v>42955.76458333333</c:v>
                </c:pt>
                <c:pt idx="339">
                  <c:v>42955.806250000001</c:v>
                </c:pt>
                <c:pt idx="340">
                  <c:v>42955.847916666666</c:v>
                </c:pt>
                <c:pt idx="341">
                  <c:v>42955.88958333333</c:v>
                </c:pt>
                <c:pt idx="342">
                  <c:v>42955.931250000001</c:v>
                </c:pt>
                <c:pt idx="343">
                  <c:v>42955.972916666666</c:v>
                </c:pt>
                <c:pt idx="344">
                  <c:v>42956.01458333333</c:v>
                </c:pt>
                <c:pt idx="345">
                  <c:v>42956.056250000001</c:v>
                </c:pt>
                <c:pt idx="346">
                  <c:v>42956.097916666666</c:v>
                </c:pt>
                <c:pt idx="347">
                  <c:v>42956.13958333333</c:v>
                </c:pt>
                <c:pt idx="348">
                  <c:v>42956.181250000001</c:v>
                </c:pt>
                <c:pt idx="349">
                  <c:v>42956.222916666666</c:v>
                </c:pt>
                <c:pt idx="350">
                  <c:v>42956.26458333333</c:v>
                </c:pt>
                <c:pt idx="351">
                  <c:v>42956.306250000001</c:v>
                </c:pt>
                <c:pt idx="352">
                  <c:v>42956.347916666666</c:v>
                </c:pt>
                <c:pt idx="353">
                  <c:v>42956.38958333333</c:v>
                </c:pt>
                <c:pt idx="354">
                  <c:v>42956.431250000001</c:v>
                </c:pt>
                <c:pt idx="355">
                  <c:v>42956.472916666666</c:v>
                </c:pt>
                <c:pt idx="356">
                  <c:v>42956.51458333333</c:v>
                </c:pt>
                <c:pt idx="357">
                  <c:v>42956.556250000001</c:v>
                </c:pt>
                <c:pt idx="358">
                  <c:v>42956.597916666666</c:v>
                </c:pt>
                <c:pt idx="359">
                  <c:v>42956.63958333333</c:v>
                </c:pt>
                <c:pt idx="360">
                  <c:v>42956.681250000001</c:v>
                </c:pt>
                <c:pt idx="361">
                  <c:v>42956.722916666666</c:v>
                </c:pt>
                <c:pt idx="362">
                  <c:v>42956.76458333333</c:v>
                </c:pt>
                <c:pt idx="363">
                  <c:v>42956.806250000001</c:v>
                </c:pt>
                <c:pt idx="364">
                  <c:v>42956.847916666666</c:v>
                </c:pt>
                <c:pt idx="365">
                  <c:v>42956.88958333333</c:v>
                </c:pt>
                <c:pt idx="366">
                  <c:v>42956.931250000001</c:v>
                </c:pt>
                <c:pt idx="367">
                  <c:v>42956.972916666666</c:v>
                </c:pt>
                <c:pt idx="368">
                  <c:v>42957.01458333333</c:v>
                </c:pt>
                <c:pt idx="369">
                  <c:v>42957.056250000001</c:v>
                </c:pt>
                <c:pt idx="370">
                  <c:v>42957.097916666666</c:v>
                </c:pt>
                <c:pt idx="371">
                  <c:v>42957.13958333333</c:v>
                </c:pt>
                <c:pt idx="372">
                  <c:v>42957.181250000001</c:v>
                </c:pt>
                <c:pt idx="373">
                  <c:v>42957.222916666666</c:v>
                </c:pt>
                <c:pt idx="374">
                  <c:v>42957.26458333333</c:v>
                </c:pt>
                <c:pt idx="375">
                  <c:v>42957.306250000001</c:v>
                </c:pt>
                <c:pt idx="376">
                  <c:v>42957.347916666666</c:v>
                </c:pt>
                <c:pt idx="377">
                  <c:v>42957.38958333333</c:v>
                </c:pt>
                <c:pt idx="378">
                  <c:v>42957.431250000001</c:v>
                </c:pt>
                <c:pt idx="379">
                  <c:v>42957.472916666666</c:v>
                </c:pt>
                <c:pt idx="380">
                  <c:v>42957.51458333333</c:v>
                </c:pt>
                <c:pt idx="381">
                  <c:v>42957.556250000001</c:v>
                </c:pt>
                <c:pt idx="382">
                  <c:v>42957.597916666666</c:v>
                </c:pt>
                <c:pt idx="383">
                  <c:v>42957.63958333333</c:v>
                </c:pt>
                <c:pt idx="384">
                  <c:v>42957.681250000001</c:v>
                </c:pt>
                <c:pt idx="385">
                  <c:v>42957.722916666666</c:v>
                </c:pt>
                <c:pt idx="386">
                  <c:v>42957.76458333333</c:v>
                </c:pt>
                <c:pt idx="387">
                  <c:v>42957.806250000001</c:v>
                </c:pt>
                <c:pt idx="388">
                  <c:v>42957.847916666666</c:v>
                </c:pt>
                <c:pt idx="389">
                  <c:v>42957.88958333333</c:v>
                </c:pt>
                <c:pt idx="390">
                  <c:v>42957.931250000001</c:v>
                </c:pt>
                <c:pt idx="391">
                  <c:v>42957.972916666666</c:v>
                </c:pt>
                <c:pt idx="392">
                  <c:v>42958.01458333333</c:v>
                </c:pt>
                <c:pt idx="393">
                  <c:v>42958.056250000001</c:v>
                </c:pt>
                <c:pt idx="394">
                  <c:v>42958.097916666666</c:v>
                </c:pt>
                <c:pt idx="395">
                  <c:v>42958.13958333333</c:v>
                </c:pt>
                <c:pt idx="396">
                  <c:v>42958.181250000001</c:v>
                </c:pt>
                <c:pt idx="397">
                  <c:v>42958.222916666666</c:v>
                </c:pt>
                <c:pt idx="398">
                  <c:v>42958.26458333333</c:v>
                </c:pt>
                <c:pt idx="399">
                  <c:v>42958.306250000001</c:v>
                </c:pt>
                <c:pt idx="400">
                  <c:v>42958.347916666666</c:v>
                </c:pt>
                <c:pt idx="401">
                  <c:v>42958.38958333333</c:v>
                </c:pt>
                <c:pt idx="402">
                  <c:v>42958.431250000001</c:v>
                </c:pt>
                <c:pt idx="403">
                  <c:v>42958.472916666666</c:v>
                </c:pt>
                <c:pt idx="404">
                  <c:v>42958.51458333333</c:v>
                </c:pt>
                <c:pt idx="405">
                  <c:v>42958.556250000001</c:v>
                </c:pt>
                <c:pt idx="406">
                  <c:v>42958.597916666666</c:v>
                </c:pt>
                <c:pt idx="407">
                  <c:v>42958.63958333333</c:v>
                </c:pt>
                <c:pt idx="408">
                  <c:v>42958.681250000001</c:v>
                </c:pt>
                <c:pt idx="409">
                  <c:v>42958.722916666666</c:v>
                </c:pt>
                <c:pt idx="410">
                  <c:v>42958.76458333333</c:v>
                </c:pt>
                <c:pt idx="411">
                  <c:v>42958.806250000001</c:v>
                </c:pt>
                <c:pt idx="412">
                  <c:v>42958.847916666666</c:v>
                </c:pt>
                <c:pt idx="413">
                  <c:v>42958.88958333333</c:v>
                </c:pt>
                <c:pt idx="414">
                  <c:v>42958.931250000001</c:v>
                </c:pt>
                <c:pt idx="415">
                  <c:v>42958.972916666666</c:v>
                </c:pt>
                <c:pt idx="416">
                  <c:v>42959.01458333333</c:v>
                </c:pt>
                <c:pt idx="417">
                  <c:v>42959.056250000001</c:v>
                </c:pt>
                <c:pt idx="418">
                  <c:v>42959.097916666666</c:v>
                </c:pt>
                <c:pt idx="419">
                  <c:v>42959.13958333333</c:v>
                </c:pt>
                <c:pt idx="420">
                  <c:v>42959.181250000001</c:v>
                </c:pt>
                <c:pt idx="421">
                  <c:v>42959.222916666666</c:v>
                </c:pt>
                <c:pt idx="422">
                  <c:v>42959.26458333333</c:v>
                </c:pt>
                <c:pt idx="423">
                  <c:v>42959.306250000001</c:v>
                </c:pt>
                <c:pt idx="424">
                  <c:v>42959.347916666666</c:v>
                </c:pt>
                <c:pt idx="425">
                  <c:v>42959.38958333333</c:v>
                </c:pt>
                <c:pt idx="426">
                  <c:v>42959.431250000001</c:v>
                </c:pt>
                <c:pt idx="427">
                  <c:v>42959.472916666666</c:v>
                </c:pt>
                <c:pt idx="428">
                  <c:v>42959.51458333333</c:v>
                </c:pt>
                <c:pt idx="429">
                  <c:v>42959.556250000001</c:v>
                </c:pt>
                <c:pt idx="430">
                  <c:v>42959.597916666666</c:v>
                </c:pt>
                <c:pt idx="431">
                  <c:v>42959.63958333333</c:v>
                </c:pt>
                <c:pt idx="432">
                  <c:v>42959.681250000001</c:v>
                </c:pt>
                <c:pt idx="433">
                  <c:v>42959.722916666666</c:v>
                </c:pt>
                <c:pt idx="434">
                  <c:v>42959.76458333333</c:v>
                </c:pt>
                <c:pt idx="435">
                  <c:v>42959.806250000001</c:v>
                </c:pt>
                <c:pt idx="436">
                  <c:v>42959.847916666666</c:v>
                </c:pt>
                <c:pt idx="437">
                  <c:v>42959.88958333333</c:v>
                </c:pt>
                <c:pt idx="438">
                  <c:v>42959.931250000001</c:v>
                </c:pt>
                <c:pt idx="439">
                  <c:v>42959.972916666666</c:v>
                </c:pt>
                <c:pt idx="440">
                  <c:v>42960.01458333333</c:v>
                </c:pt>
                <c:pt idx="441">
                  <c:v>42960.056250000001</c:v>
                </c:pt>
                <c:pt idx="442">
                  <c:v>42960.097916666666</c:v>
                </c:pt>
                <c:pt idx="443">
                  <c:v>42960.13958333333</c:v>
                </c:pt>
                <c:pt idx="444">
                  <c:v>42960.181250000001</c:v>
                </c:pt>
                <c:pt idx="445">
                  <c:v>42960.222916666666</c:v>
                </c:pt>
                <c:pt idx="446">
                  <c:v>42960.26458333333</c:v>
                </c:pt>
                <c:pt idx="447">
                  <c:v>42960.306250000001</c:v>
                </c:pt>
                <c:pt idx="448">
                  <c:v>42960.347916666666</c:v>
                </c:pt>
                <c:pt idx="449">
                  <c:v>42960.38958333333</c:v>
                </c:pt>
                <c:pt idx="450">
                  <c:v>42960.431250000001</c:v>
                </c:pt>
                <c:pt idx="451">
                  <c:v>42960.472916666666</c:v>
                </c:pt>
                <c:pt idx="452">
                  <c:v>42960.51458333333</c:v>
                </c:pt>
                <c:pt idx="453">
                  <c:v>42960.556250000001</c:v>
                </c:pt>
                <c:pt idx="454">
                  <c:v>42960.597916666666</c:v>
                </c:pt>
                <c:pt idx="455">
                  <c:v>42960.63958333333</c:v>
                </c:pt>
                <c:pt idx="456">
                  <c:v>42960.681250000001</c:v>
                </c:pt>
                <c:pt idx="457">
                  <c:v>42960.722916666666</c:v>
                </c:pt>
                <c:pt idx="458">
                  <c:v>42960.76458333333</c:v>
                </c:pt>
                <c:pt idx="459">
                  <c:v>42960.806250000001</c:v>
                </c:pt>
                <c:pt idx="460">
                  <c:v>42960.847916666666</c:v>
                </c:pt>
                <c:pt idx="461">
                  <c:v>42960.88958333333</c:v>
                </c:pt>
                <c:pt idx="462">
                  <c:v>42960.931250000001</c:v>
                </c:pt>
                <c:pt idx="463">
                  <c:v>42960.972916666666</c:v>
                </c:pt>
                <c:pt idx="464">
                  <c:v>42961.01458333333</c:v>
                </c:pt>
                <c:pt idx="465">
                  <c:v>42961.056250000001</c:v>
                </c:pt>
                <c:pt idx="466">
                  <c:v>42961.097916666666</c:v>
                </c:pt>
                <c:pt idx="467">
                  <c:v>42961.13958333333</c:v>
                </c:pt>
                <c:pt idx="468">
                  <c:v>42961.181250000001</c:v>
                </c:pt>
                <c:pt idx="469">
                  <c:v>42961.222916666666</c:v>
                </c:pt>
                <c:pt idx="470">
                  <c:v>42961.26458333333</c:v>
                </c:pt>
                <c:pt idx="471">
                  <c:v>42961.306250000001</c:v>
                </c:pt>
                <c:pt idx="472">
                  <c:v>42961.347916666666</c:v>
                </c:pt>
                <c:pt idx="473">
                  <c:v>42961.38958333333</c:v>
                </c:pt>
                <c:pt idx="474">
                  <c:v>42961.431250000001</c:v>
                </c:pt>
                <c:pt idx="475">
                  <c:v>42961.472916666666</c:v>
                </c:pt>
                <c:pt idx="476">
                  <c:v>42961.51458333333</c:v>
                </c:pt>
                <c:pt idx="477">
                  <c:v>42961.556250000001</c:v>
                </c:pt>
                <c:pt idx="478">
                  <c:v>42961.597916666666</c:v>
                </c:pt>
                <c:pt idx="479">
                  <c:v>42961.63958333333</c:v>
                </c:pt>
                <c:pt idx="480">
                  <c:v>42961.681250000001</c:v>
                </c:pt>
                <c:pt idx="481">
                  <c:v>42961.722916666666</c:v>
                </c:pt>
                <c:pt idx="482">
                  <c:v>42961.76458333333</c:v>
                </c:pt>
                <c:pt idx="483">
                  <c:v>42961.806250000001</c:v>
                </c:pt>
                <c:pt idx="484">
                  <c:v>42961.847916666666</c:v>
                </c:pt>
                <c:pt idx="485">
                  <c:v>42961.88958333333</c:v>
                </c:pt>
                <c:pt idx="486">
                  <c:v>42961.931250000001</c:v>
                </c:pt>
                <c:pt idx="487">
                  <c:v>42961.972916666666</c:v>
                </c:pt>
                <c:pt idx="488">
                  <c:v>42962.01458333333</c:v>
                </c:pt>
                <c:pt idx="489">
                  <c:v>42962.056250000001</c:v>
                </c:pt>
                <c:pt idx="490">
                  <c:v>42962.097916666666</c:v>
                </c:pt>
                <c:pt idx="491">
                  <c:v>42962.13958333333</c:v>
                </c:pt>
                <c:pt idx="492">
                  <c:v>42962.181250000001</c:v>
                </c:pt>
                <c:pt idx="493">
                  <c:v>42962.222916666666</c:v>
                </c:pt>
                <c:pt idx="494">
                  <c:v>42962.26458333333</c:v>
                </c:pt>
                <c:pt idx="495">
                  <c:v>42962.306250000001</c:v>
                </c:pt>
                <c:pt idx="496">
                  <c:v>42962.347916666666</c:v>
                </c:pt>
                <c:pt idx="497">
                  <c:v>42962.38958333333</c:v>
                </c:pt>
                <c:pt idx="498">
                  <c:v>42962.431250000001</c:v>
                </c:pt>
                <c:pt idx="499">
                  <c:v>42962.472916666666</c:v>
                </c:pt>
                <c:pt idx="500">
                  <c:v>42962.51458333333</c:v>
                </c:pt>
                <c:pt idx="501">
                  <c:v>42962.556250000001</c:v>
                </c:pt>
                <c:pt idx="502">
                  <c:v>42962.597916666666</c:v>
                </c:pt>
                <c:pt idx="503">
                  <c:v>42962.63958333333</c:v>
                </c:pt>
                <c:pt idx="504">
                  <c:v>42962.681250000001</c:v>
                </c:pt>
                <c:pt idx="505">
                  <c:v>42962.722916666666</c:v>
                </c:pt>
                <c:pt idx="506">
                  <c:v>42962.76458333333</c:v>
                </c:pt>
                <c:pt idx="507">
                  <c:v>42962.806250000001</c:v>
                </c:pt>
                <c:pt idx="508">
                  <c:v>42962.847916666666</c:v>
                </c:pt>
                <c:pt idx="509">
                  <c:v>42962.88958333333</c:v>
                </c:pt>
                <c:pt idx="510">
                  <c:v>42962.931250000001</c:v>
                </c:pt>
                <c:pt idx="511">
                  <c:v>42962.972916666666</c:v>
                </c:pt>
                <c:pt idx="512">
                  <c:v>42963.01458333333</c:v>
                </c:pt>
                <c:pt idx="513">
                  <c:v>42963.056250000001</c:v>
                </c:pt>
                <c:pt idx="514">
                  <c:v>42963.097916666666</c:v>
                </c:pt>
                <c:pt idx="515">
                  <c:v>42963.13958333333</c:v>
                </c:pt>
                <c:pt idx="516">
                  <c:v>42963.181250000001</c:v>
                </c:pt>
                <c:pt idx="517">
                  <c:v>42963.222916666666</c:v>
                </c:pt>
                <c:pt idx="518">
                  <c:v>42963.26458333333</c:v>
                </c:pt>
                <c:pt idx="519">
                  <c:v>42963.306250000001</c:v>
                </c:pt>
                <c:pt idx="520">
                  <c:v>42963.347916666666</c:v>
                </c:pt>
                <c:pt idx="521">
                  <c:v>42963.38958333333</c:v>
                </c:pt>
                <c:pt idx="522">
                  <c:v>42963.431250000001</c:v>
                </c:pt>
                <c:pt idx="523">
                  <c:v>42963.472916666666</c:v>
                </c:pt>
                <c:pt idx="524">
                  <c:v>42963.51458333333</c:v>
                </c:pt>
                <c:pt idx="525">
                  <c:v>42963.556250000001</c:v>
                </c:pt>
                <c:pt idx="526">
                  <c:v>42963.597916666666</c:v>
                </c:pt>
                <c:pt idx="527">
                  <c:v>42963.63958333333</c:v>
                </c:pt>
                <c:pt idx="528">
                  <c:v>42963.681250000001</c:v>
                </c:pt>
                <c:pt idx="529">
                  <c:v>42963.722916666666</c:v>
                </c:pt>
                <c:pt idx="530">
                  <c:v>42963.76458333333</c:v>
                </c:pt>
                <c:pt idx="531">
                  <c:v>42963.806250000001</c:v>
                </c:pt>
                <c:pt idx="532">
                  <c:v>42963.847916666666</c:v>
                </c:pt>
                <c:pt idx="533">
                  <c:v>42963.88958333333</c:v>
                </c:pt>
                <c:pt idx="534">
                  <c:v>42963.931250000001</c:v>
                </c:pt>
                <c:pt idx="535">
                  <c:v>42963.972916666666</c:v>
                </c:pt>
                <c:pt idx="536">
                  <c:v>42964.01458333333</c:v>
                </c:pt>
                <c:pt idx="537">
                  <c:v>42964.056250000001</c:v>
                </c:pt>
                <c:pt idx="538">
                  <c:v>42964.097916666666</c:v>
                </c:pt>
                <c:pt idx="539">
                  <c:v>42964.13958333333</c:v>
                </c:pt>
                <c:pt idx="540">
                  <c:v>42964.181250000001</c:v>
                </c:pt>
                <c:pt idx="541">
                  <c:v>42964.222916666666</c:v>
                </c:pt>
                <c:pt idx="542">
                  <c:v>42964.26458333333</c:v>
                </c:pt>
                <c:pt idx="543">
                  <c:v>42964.306250000001</c:v>
                </c:pt>
                <c:pt idx="544">
                  <c:v>42964.347916666666</c:v>
                </c:pt>
                <c:pt idx="545">
                  <c:v>42964.38958333333</c:v>
                </c:pt>
                <c:pt idx="546">
                  <c:v>42964.431250000001</c:v>
                </c:pt>
                <c:pt idx="547">
                  <c:v>42964.472916666666</c:v>
                </c:pt>
                <c:pt idx="548">
                  <c:v>42964.51458333333</c:v>
                </c:pt>
                <c:pt idx="549">
                  <c:v>42964.556250000001</c:v>
                </c:pt>
                <c:pt idx="550">
                  <c:v>42964.597916666666</c:v>
                </c:pt>
                <c:pt idx="551">
                  <c:v>42964.63958333333</c:v>
                </c:pt>
                <c:pt idx="552">
                  <c:v>42964.681250000001</c:v>
                </c:pt>
                <c:pt idx="553">
                  <c:v>42964.722916666666</c:v>
                </c:pt>
                <c:pt idx="554">
                  <c:v>42964.76458333333</c:v>
                </c:pt>
                <c:pt idx="555">
                  <c:v>42964.806250000001</c:v>
                </c:pt>
                <c:pt idx="556">
                  <c:v>42964.847916666666</c:v>
                </c:pt>
                <c:pt idx="557">
                  <c:v>42964.88958333333</c:v>
                </c:pt>
                <c:pt idx="558">
                  <c:v>42964.931250000001</c:v>
                </c:pt>
                <c:pt idx="559">
                  <c:v>42964.972916666666</c:v>
                </c:pt>
                <c:pt idx="560">
                  <c:v>42965.01458333333</c:v>
                </c:pt>
                <c:pt idx="561">
                  <c:v>42965.056250000001</c:v>
                </c:pt>
                <c:pt idx="562">
                  <c:v>42965.097916666666</c:v>
                </c:pt>
                <c:pt idx="563">
                  <c:v>42965.13958333333</c:v>
                </c:pt>
                <c:pt idx="564">
                  <c:v>42965.181250000001</c:v>
                </c:pt>
                <c:pt idx="565">
                  <c:v>42965.222916666666</c:v>
                </c:pt>
                <c:pt idx="566">
                  <c:v>42965.26458333333</c:v>
                </c:pt>
                <c:pt idx="567">
                  <c:v>42965.306250000001</c:v>
                </c:pt>
                <c:pt idx="568">
                  <c:v>42965.347916666666</c:v>
                </c:pt>
                <c:pt idx="569">
                  <c:v>42965.38958333333</c:v>
                </c:pt>
                <c:pt idx="570">
                  <c:v>42965.431250000001</c:v>
                </c:pt>
                <c:pt idx="571">
                  <c:v>42965.472916666666</c:v>
                </c:pt>
                <c:pt idx="572">
                  <c:v>42965.51458333333</c:v>
                </c:pt>
                <c:pt idx="573">
                  <c:v>42965.556250000001</c:v>
                </c:pt>
                <c:pt idx="574">
                  <c:v>42965.597916666666</c:v>
                </c:pt>
                <c:pt idx="575">
                  <c:v>42965.63958333333</c:v>
                </c:pt>
                <c:pt idx="576">
                  <c:v>42965.681250000001</c:v>
                </c:pt>
                <c:pt idx="577">
                  <c:v>42965.722916666666</c:v>
                </c:pt>
                <c:pt idx="578">
                  <c:v>42965.76458333333</c:v>
                </c:pt>
                <c:pt idx="579">
                  <c:v>42965.806250000001</c:v>
                </c:pt>
                <c:pt idx="580">
                  <c:v>42965.847916666666</c:v>
                </c:pt>
                <c:pt idx="581">
                  <c:v>42965.88958333333</c:v>
                </c:pt>
                <c:pt idx="582">
                  <c:v>42965.931250000001</c:v>
                </c:pt>
                <c:pt idx="583">
                  <c:v>42965.972916666666</c:v>
                </c:pt>
                <c:pt idx="584">
                  <c:v>42966.01458333333</c:v>
                </c:pt>
                <c:pt idx="585">
                  <c:v>42966.056250000001</c:v>
                </c:pt>
                <c:pt idx="586">
                  <c:v>42966.097916666666</c:v>
                </c:pt>
                <c:pt idx="587">
                  <c:v>42966.13958333333</c:v>
                </c:pt>
                <c:pt idx="588">
                  <c:v>42966.181250000001</c:v>
                </c:pt>
                <c:pt idx="589">
                  <c:v>42966.222916666666</c:v>
                </c:pt>
                <c:pt idx="590">
                  <c:v>42966.26458333333</c:v>
                </c:pt>
                <c:pt idx="591">
                  <c:v>42966.306250000001</c:v>
                </c:pt>
                <c:pt idx="592">
                  <c:v>42966.347916666666</c:v>
                </c:pt>
                <c:pt idx="593">
                  <c:v>42966.38958333333</c:v>
                </c:pt>
                <c:pt idx="594">
                  <c:v>42966.431250000001</c:v>
                </c:pt>
                <c:pt idx="595">
                  <c:v>42966.472916666666</c:v>
                </c:pt>
                <c:pt idx="596">
                  <c:v>42966.51458333333</c:v>
                </c:pt>
                <c:pt idx="597">
                  <c:v>42966.556250000001</c:v>
                </c:pt>
                <c:pt idx="598">
                  <c:v>42966.597916666666</c:v>
                </c:pt>
                <c:pt idx="599">
                  <c:v>42966.63958333333</c:v>
                </c:pt>
                <c:pt idx="600">
                  <c:v>42966.681250000001</c:v>
                </c:pt>
                <c:pt idx="601">
                  <c:v>42966.722916666666</c:v>
                </c:pt>
                <c:pt idx="602">
                  <c:v>42966.76458333333</c:v>
                </c:pt>
                <c:pt idx="603">
                  <c:v>42966.806250000001</c:v>
                </c:pt>
                <c:pt idx="604">
                  <c:v>42966.847916666666</c:v>
                </c:pt>
                <c:pt idx="605">
                  <c:v>42966.88958333333</c:v>
                </c:pt>
                <c:pt idx="606">
                  <c:v>42966.931250000001</c:v>
                </c:pt>
                <c:pt idx="607">
                  <c:v>42966.972916666666</c:v>
                </c:pt>
                <c:pt idx="608">
                  <c:v>42967.01458333333</c:v>
                </c:pt>
                <c:pt idx="609">
                  <c:v>42967.056250000001</c:v>
                </c:pt>
                <c:pt idx="610">
                  <c:v>42967.097916666666</c:v>
                </c:pt>
                <c:pt idx="611">
                  <c:v>42967.13958333333</c:v>
                </c:pt>
                <c:pt idx="612">
                  <c:v>42967.181250000001</c:v>
                </c:pt>
                <c:pt idx="613">
                  <c:v>42967.222916666666</c:v>
                </c:pt>
                <c:pt idx="614">
                  <c:v>42967.26458333333</c:v>
                </c:pt>
                <c:pt idx="615">
                  <c:v>42967.306250000001</c:v>
                </c:pt>
                <c:pt idx="616">
                  <c:v>42967.347916666666</c:v>
                </c:pt>
                <c:pt idx="617">
                  <c:v>42967.38958333333</c:v>
                </c:pt>
                <c:pt idx="618">
                  <c:v>42967.431250000001</c:v>
                </c:pt>
                <c:pt idx="619">
                  <c:v>42967.472916666666</c:v>
                </c:pt>
                <c:pt idx="620">
                  <c:v>42967.51458333333</c:v>
                </c:pt>
                <c:pt idx="621">
                  <c:v>42967.556250000001</c:v>
                </c:pt>
                <c:pt idx="622">
                  <c:v>42967.597916666666</c:v>
                </c:pt>
                <c:pt idx="623">
                  <c:v>42967.63958333333</c:v>
                </c:pt>
                <c:pt idx="624">
                  <c:v>42967.681250000001</c:v>
                </c:pt>
                <c:pt idx="625">
                  <c:v>42967.722916666666</c:v>
                </c:pt>
                <c:pt idx="626">
                  <c:v>42967.76458333333</c:v>
                </c:pt>
                <c:pt idx="627">
                  <c:v>42967.806250000001</c:v>
                </c:pt>
                <c:pt idx="628">
                  <c:v>42967.847916666666</c:v>
                </c:pt>
                <c:pt idx="629">
                  <c:v>42967.88958333333</c:v>
                </c:pt>
                <c:pt idx="630">
                  <c:v>42967.931250000001</c:v>
                </c:pt>
                <c:pt idx="631">
                  <c:v>42967.972916666666</c:v>
                </c:pt>
                <c:pt idx="632">
                  <c:v>42968.01458333333</c:v>
                </c:pt>
                <c:pt idx="633">
                  <c:v>42968.056250000001</c:v>
                </c:pt>
                <c:pt idx="634">
                  <c:v>42968.097916666666</c:v>
                </c:pt>
                <c:pt idx="635">
                  <c:v>42968.13958333333</c:v>
                </c:pt>
                <c:pt idx="636">
                  <c:v>42968.181250000001</c:v>
                </c:pt>
                <c:pt idx="637">
                  <c:v>42968.222916666666</c:v>
                </c:pt>
                <c:pt idx="638">
                  <c:v>42968.26458333333</c:v>
                </c:pt>
                <c:pt idx="639">
                  <c:v>42968.306250000001</c:v>
                </c:pt>
                <c:pt idx="640">
                  <c:v>42968.347916666666</c:v>
                </c:pt>
                <c:pt idx="641">
                  <c:v>42968.38958333333</c:v>
                </c:pt>
                <c:pt idx="642">
                  <c:v>42968.431250000001</c:v>
                </c:pt>
                <c:pt idx="643">
                  <c:v>42968.472916666666</c:v>
                </c:pt>
                <c:pt idx="644">
                  <c:v>42968.51458333333</c:v>
                </c:pt>
                <c:pt idx="645">
                  <c:v>42968.556250000001</c:v>
                </c:pt>
                <c:pt idx="646">
                  <c:v>42968.597916666666</c:v>
                </c:pt>
                <c:pt idx="647">
                  <c:v>42968.63958333333</c:v>
                </c:pt>
                <c:pt idx="648">
                  <c:v>42968.681250000001</c:v>
                </c:pt>
                <c:pt idx="649">
                  <c:v>42968.722916666666</c:v>
                </c:pt>
                <c:pt idx="650">
                  <c:v>42968.76458333333</c:v>
                </c:pt>
                <c:pt idx="651">
                  <c:v>42968.806250000001</c:v>
                </c:pt>
                <c:pt idx="652">
                  <c:v>42968.847916666666</c:v>
                </c:pt>
                <c:pt idx="653">
                  <c:v>42968.88958333333</c:v>
                </c:pt>
                <c:pt idx="654">
                  <c:v>42968.931250000001</c:v>
                </c:pt>
                <c:pt idx="655">
                  <c:v>42968.972916666666</c:v>
                </c:pt>
                <c:pt idx="656">
                  <c:v>42969.01458333333</c:v>
                </c:pt>
                <c:pt idx="657">
                  <c:v>42969.056250000001</c:v>
                </c:pt>
                <c:pt idx="658">
                  <c:v>42969.097916666666</c:v>
                </c:pt>
                <c:pt idx="659">
                  <c:v>42969.13958333333</c:v>
                </c:pt>
                <c:pt idx="660">
                  <c:v>42969.181250000001</c:v>
                </c:pt>
                <c:pt idx="661">
                  <c:v>42969.222916666666</c:v>
                </c:pt>
                <c:pt idx="662">
                  <c:v>42969.26458333333</c:v>
                </c:pt>
                <c:pt idx="663">
                  <c:v>42969.306250000001</c:v>
                </c:pt>
                <c:pt idx="664">
                  <c:v>42969.347916666666</c:v>
                </c:pt>
              </c:numCache>
            </c:numRef>
          </c:xVal>
          <c:yVal>
            <c:numRef>
              <c:f>'Bertsdorf, Hauptstr. 49, Clubra'!$B$33:$B$697</c:f>
              <c:numCache>
                <c:formatCode>General</c:formatCode>
                <c:ptCount val="665"/>
                <c:pt idx="0">
                  <c:v>96</c:v>
                </c:pt>
                <c:pt idx="1">
                  <c:v>202</c:v>
                </c:pt>
                <c:pt idx="2">
                  <c:v>114</c:v>
                </c:pt>
                <c:pt idx="3">
                  <c:v>38</c:v>
                </c:pt>
                <c:pt idx="4">
                  <c:v>96</c:v>
                </c:pt>
                <c:pt idx="5">
                  <c:v>111</c:v>
                </c:pt>
                <c:pt idx="6">
                  <c:v>154</c:v>
                </c:pt>
                <c:pt idx="7">
                  <c:v>203</c:v>
                </c:pt>
                <c:pt idx="8">
                  <c:v>250</c:v>
                </c:pt>
                <c:pt idx="9">
                  <c:v>337</c:v>
                </c:pt>
                <c:pt idx="10">
                  <c:v>347</c:v>
                </c:pt>
                <c:pt idx="11">
                  <c:v>549</c:v>
                </c:pt>
                <c:pt idx="12">
                  <c:v>318</c:v>
                </c:pt>
                <c:pt idx="13">
                  <c:v>569</c:v>
                </c:pt>
                <c:pt idx="14">
                  <c:v>672</c:v>
                </c:pt>
                <c:pt idx="15">
                  <c:v>184</c:v>
                </c:pt>
                <c:pt idx="16">
                  <c:v>202</c:v>
                </c:pt>
                <c:pt idx="17">
                  <c:v>48</c:v>
                </c:pt>
                <c:pt idx="18">
                  <c:v>97</c:v>
                </c:pt>
                <c:pt idx="19">
                  <c:v>126</c:v>
                </c:pt>
                <c:pt idx="20">
                  <c:v>222</c:v>
                </c:pt>
                <c:pt idx="21">
                  <c:v>319</c:v>
                </c:pt>
                <c:pt idx="22">
                  <c:v>293</c:v>
                </c:pt>
                <c:pt idx="23">
                  <c:v>129</c:v>
                </c:pt>
                <c:pt idx="24">
                  <c:v>67</c:v>
                </c:pt>
                <c:pt idx="25">
                  <c:v>48</c:v>
                </c:pt>
                <c:pt idx="26">
                  <c:v>19</c:v>
                </c:pt>
                <c:pt idx="27">
                  <c:v>4</c:v>
                </c:pt>
                <c:pt idx="28">
                  <c:v>87</c:v>
                </c:pt>
                <c:pt idx="29">
                  <c:v>87</c:v>
                </c:pt>
                <c:pt idx="30">
                  <c:v>95</c:v>
                </c:pt>
                <c:pt idx="31">
                  <c:v>188</c:v>
                </c:pt>
                <c:pt idx="32">
                  <c:v>339</c:v>
                </c:pt>
                <c:pt idx="33">
                  <c:v>314</c:v>
                </c:pt>
                <c:pt idx="34">
                  <c:v>447</c:v>
                </c:pt>
                <c:pt idx="35">
                  <c:v>523</c:v>
                </c:pt>
                <c:pt idx="36">
                  <c:v>589</c:v>
                </c:pt>
                <c:pt idx="37">
                  <c:v>593</c:v>
                </c:pt>
                <c:pt idx="38">
                  <c:v>462</c:v>
                </c:pt>
                <c:pt idx="39">
                  <c:v>299</c:v>
                </c:pt>
                <c:pt idx="40">
                  <c:v>57</c:v>
                </c:pt>
                <c:pt idx="41">
                  <c:v>97</c:v>
                </c:pt>
                <c:pt idx="42">
                  <c:v>105</c:v>
                </c:pt>
                <c:pt idx="43">
                  <c:v>194</c:v>
                </c:pt>
                <c:pt idx="44">
                  <c:v>186</c:v>
                </c:pt>
                <c:pt idx="45">
                  <c:v>77</c:v>
                </c:pt>
                <c:pt idx="46">
                  <c:v>67</c:v>
                </c:pt>
                <c:pt idx="47">
                  <c:v>39</c:v>
                </c:pt>
                <c:pt idx="48">
                  <c:v>77</c:v>
                </c:pt>
                <c:pt idx="49">
                  <c:v>78</c:v>
                </c:pt>
                <c:pt idx="50">
                  <c:v>19</c:v>
                </c:pt>
                <c:pt idx="51">
                  <c:v>124</c:v>
                </c:pt>
                <c:pt idx="52">
                  <c:v>49</c:v>
                </c:pt>
                <c:pt idx="53">
                  <c:v>111</c:v>
                </c:pt>
                <c:pt idx="54">
                  <c:v>117</c:v>
                </c:pt>
                <c:pt idx="55">
                  <c:v>218</c:v>
                </c:pt>
                <c:pt idx="56">
                  <c:v>340</c:v>
                </c:pt>
                <c:pt idx="57">
                  <c:v>332</c:v>
                </c:pt>
                <c:pt idx="58">
                  <c:v>552</c:v>
                </c:pt>
                <c:pt idx="59">
                  <c:v>378</c:v>
                </c:pt>
                <c:pt idx="60">
                  <c:v>417</c:v>
                </c:pt>
                <c:pt idx="61">
                  <c:v>222</c:v>
                </c:pt>
                <c:pt idx="62">
                  <c:v>168</c:v>
                </c:pt>
                <c:pt idx="63">
                  <c:v>169</c:v>
                </c:pt>
                <c:pt idx="64">
                  <c:v>150</c:v>
                </c:pt>
                <c:pt idx="65">
                  <c:v>236</c:v>
                </c:pt>
                <c:pt idx="66">
                  <c:v>175</c:v>
                </c:pt>
                <c:pt idx="67">
                  <c:v>218</c:v>
                </c:pt>
                <c:pt idx="68">
                  <c:v>111</c:v>
                </c:pt>
                <c:pt idx="69">
                  <c:v>165</c:v>
                </c:pt>
                <c:pt idx="70">
                  <c:v>57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</c:v>
                </c:pt>
                <c:pt idx="75">
                  <c:v>29</c:v>
                </c:pt>
                <c:pt idx="76">
                  <c:v>48</c:v>
                </c:pt>
                <c:pt idx="77">
                  <c:v>66</c:v>
                </c:pt>
                <c:pt idx="78">
                  <c:v>60</c:v>
                </c:pt>
                <c:pt idx="79">
                  <c:v>125</c:v>
                </c:pt>
                <c:pt idx="80">
                  <c:v>318</c:v>
                </c:pt>
                <c:pt idx="81">
                  <c:v>352</c:v>
                </c:pt>
                <c:pt idx="82">
                  <c:v>443</c:v>
                </c:pt>
                <c:pt idx="83">
                  <c:v>511</c:v>
                </c:pt>
                <c:pt idx="84">
                  <c:v>573</c:v>
                </c:pt>
                <c:pt idx="85">
                  <c:v>500</c:v>
                </c:pt>
                <c:pt idx="86">
                  <c:v>289</c:v>
                </c:pt>
                <c:pt idx="87">
                  <c:v>210</c:v>
                </c:pt>
                <c:pt idx="88">
                  <c:v>225</c:v>
                </c:pt>
                <c:pt idx="89">
                  <c:v>203</c:v>
                </c:pt>
                <c:pt idx="90">
                  <c:v>48</c:v>
                </c:pt>
                <c:pt idx="91">
                  <c:v>67</c:v>
                </c:pt>
                <c:pt idx="92">
                  <c:v>67</c:v>
                </c:pt>
                <c:pt idx="93">
                  <c:v>28</c:v>
                </c:pt>
                <c:pt idx="94">
                  <c:v>4</c:v>
                </c:pt>
                <c:pt idx="95">
                  <c:v>58</c:v>
                </c:pt>
                <c:pt idx="96">
                  <c:v>39</c:v>
                </c:pt>
                <c:pt idx="97">
                  <c:v>19</c:v>
                </c:pt>
                <c:pt idx="98">
                  <c:v>10</c:v>
                </c:pt>
                <c:pt idx="99">
                  <c:v>0</c:v>
                </c:pt>
                <c:pt idx="100">
                  <c:v>67</c:v>
                </c:pt>
                <c:pt idx="101">
                  <c:v>28</c:v>
                </c:pt>
                <c:pt idx="102">
                  <c:v>81</c:v>
                </c:pt>
                <c:pt idx="103">
                  <c:v>135</c:v>
                </c:pt>
                <c:pt idx="104">
                  <c:v>145</c:v>
                </c:pt>
                <c:pt idx="105">
                  <c:v>150</c:v>
                </c:pt>
                <c:pt idx="106">
                  <c:v>232</c:v>
                </c:pt>
                <c:pt idx="107">
                  <c:v>358</c:v>
                </c:pt>
                <c:pt idx="108">
                  <c:v>503</c:v>
                </c:pt>
                <c:pt idx="109">
                  <c:v>477</c:v>
                </c:pt>
                <c:pt idx="110">
                  <c:v>308</c:v>
                </c:pt>
                <c:pt idx="111">
                  <c:v>221</c:v>
                </c:pt>
                <c:pt idx="112">
                  <c:v>174</c:v>
                </c:pt>
                <c:pt idx="113">
                  <c:v>64</c:v>
                </c:pt>
                <c:pt idx="114">
                  <c:v>62</c:v>
                </c:pt>
                <c:pt idx="115">
                  <c:v>29</c:v>
                </c:pt>
                <c:pt idx="116">
                  <c:v>0</c:v>
                </c:pt>
                <c:pt idx="117">
                  <c:v>28</c:v>
                </c:pt>
                <c:pt idx="118">
                  <c:v>29</c:v>
                </c:pt>
                <c:pt idx="119">
                  <c:v>0</c:v>
                </c:pt>
                <c:pt idx="120">
                  <c:v>70</c:v>
                </c:pt>
                <c:pt idx="121">
                  <c:v>39</c:v>
                </c:pt>
                <c:pt idx="122">
                  <c:v>136</c:v>
                </c:pt>
                <c:pt idx="123">
                  <c:v>67</c:v>
                </c:pt>
                <c:pt idx="124">
                  <c:v>49</c:v>
                </c:pt>
                <c:pt idx="125">
                  <c:v>38</c:v>
                </c:pt>
                <c:pt idx="126">
                  <c:v>63</c:v>
                </c:pt>
                <c:pt idx="127">
                  <c:v>73</c:v>
                </c:pt>
                <c:pt idx="128">
                  <c:v>68</c:v>
                </c:pt>
                <c:pt idx="129">
                  <c:v>116</c:v>
                </c:pt>
                <c:pt idx="130">
                  <c:v>205</c:v>
                </c:pt>
                <c:pt idx="131">
                  <c:v>121</c:v>
                </c:pt>
                <c:pt idx="132">
                  <c:v>39</c:v>
                </c:pt>
                <c:pt idx="133">
                  <c:v>107</c:v>
                </c:pt>
                <c:pt idx="134">
                  <c:v>127</c:v>
                </c:pt>
                <c:pt idx="135">
                  <c:v>29</c:v>
                </c:pt>
                <c:pt idx="136">
                  <c:v>72</c:v>
                </c:pt>
                <c:pt idx="137">
                  <c:v>28</c:v>
                </c:pt>
                <c:pt idx="138">
                  <c:v>59</c:v>
                </c:pt>
                <c:pt idx="139">
                  <c:v>19</c:v>
                </c:pt>
                <c:pt idx="140">
                  <c:v>59</c:v>
                </c:pt>
                <c:pt idx="141">
                  <c:v>137</c:v>
                </c:pt>
                <c:pt idx="142">
                  <c:v>59</c:v>
                </c:pt>
                <c:pt idx="143">
                  <c:v>59</c:v>
                </c:pt>
                <c:pt idx="144">
                  <c:v>38</c:v>
                </c:pt>
                <c:pt idx="145">
                  <c:v>73</c:v>
                </c:pt>
                <c:pt idx="146">
                  <c:v>19</c:v>
                </c:pt>
                <c:pt idx="147">
                  <c:v>38</c:v>
                </c:pt>
                <c:pt idx="148">
                  <c:v>39</c:v>
                </c:pt>
                <c:pt idx="149">
                  <c:v>4</c:v>
                </c:pt>
                <c:pt idx="150">
                  <c:v>0</c:v>
                </c:pt>
                <c:pt idx="151">
                  <c:v>20</c:v>
                </c:pt>
                <c:pt idx="152">
                  <c:v>98</c:v>
                </c:pt>
                <c:pt idx="153">
                  <c:v>106</c:v>
                </c:pt>
                <c:pt idx="154">
                  <c:v>102</c:v>
                </c:pt>
                <c:pt idx="155">
                  <c:v>130</c:v>
                </c:pt>
                <c:pt idx="156">
                  <c:v>132</c:v>
                </c:pt>
                <c:pt idx="157">
                  <c:v>206</c:v>
                </c:pt>
                <c:pt idx="158">
                  <c:v>108</c:v>
                </c:pt>
                <c:pt idx="159">
                  <c:v>58</c:v>
                </c:pt>
                <c:pt idx="160">
                  <c:v>78</c:v>
                </c:pt>
                <c:pt idx="161">
                  <c:v>38</c:v>
                </c:pt>
                <c:pt idx="162">
                  <c:v>4</c:v>
                </c:pt>
                <c:pt idx="163">
                  <c:v>49</c:v>
                </c:pt>
                <c:pt idx="164">
                  <c:v>89</c:v>
                </c:pt>
                <c:pt idx="165">
                  <c:v>148</c:v>
                </c:pt>
                <c:pt idx="166">
                  <c:v>79</c:v>
                </c:pt>
                <c:pt idx="167">
                  <c:v>30</c:v>
                </c:pt>
                <c:pt idx="168">
                  <c:v>108</c:v>
                </c:pt>
                <c:pt idx="169">
                  <c:v>108</c:v>
                </c:pt>
                <c:pt idx="170">
                  <c:v>99</c:v>
                </c:pt>
                <c:pt idx="171">
                  <c:v>49</c:v>
                </c:pt>
                <c:pt idx="172">
                  <c:v>59</c:v>
                </c:pt>
                <c:pt idx="173">
                  <c:v>49</c:v>
                </c:pt>
                <c:pt idx="174">
                  <c:v>8</c:v>
                </c:pt>
                <c:pt idx="175">
                  <c:v>89</c:v>
                </c:pt>
                <c:pt idx="176">
                  <c:v>119</c:v>
                </c:pt>
                <c:pt idx="177">
                  <c:v>168</c:v>
                </c:pt>
                <c:pt idx="178">
                  <c:v>69</c:v>
                </c:pt>
                <c:pt idx="179">
                  <c:v>162</c:v>
                </c:pt>
                <c:pt idx="180">
                  <c:v>138</c:v>
                </c:pt>
                <c:pt idx="181">
                  <c:v>247</c:v>
                </c:pt>
                <c:pt idx="182">
                  <c:v>286</c:v>
                </c:pt>
                <c:pt idx="183">
                  <c:v>118</c:v>
                </c:pt>
                <c:pt idx="184">
                  <c:v>118</c:v>
                </c:pt>
                <c:pt idx="185">
                  <c:v>19</c:v>
                </c:pt>
                <c:pt idx="186">
                  <c:v>4</c:v>
                </c:pt>
                <c:pt idx="187">
                  <c:v>54</c:v>
                </c:pt>
                <c:pt idx="188">
                  <c:v>89</c:v>
                </c:pt>
                <c:pt idx="189">
                  <c:v>39</c:v>
                </c:pt>
                <c:pt idx="190">
                  <c:v>74</c:v>
                </c:pt>
                <c:pt idx="191">
                  <c:v>70</c:v>
                </c:pt>
                <c:pt idx="192">
                  <c:v>30</c:v>
                </c:pt>
                <c:pt idx="193">
                  <c:v>49</c:v>
                </c:pt>
                <c:pt idx="194">
                  <c:v>89</c:v>
                </c:pt>
                <c:pt idx="195">
                  <c:v>59</c:v>
                </c:pt>
                <c:pt idx="196">
                  <c:v>59</c:v>
                </c:pt>
                <c:pt idx="197">
                  <c:v>40</c:v>
                </c:pt>
                <c:pt idx="198">
                  <c:v>0</c:v>
                </c:pt>
                <c:pt idx="199">
                  <c:v>4</c:v>
                </c:pt>
                <c:pt idx="200">
                  <c:v>129</c:v>
                </c:pt>
                <c:pt idx="201">
                  <c:v>79</c:v>
                </c:pt>
                <c:pt idx="202">
                  <c:v>178</c:v>
                </c:pt>
                <c:pt idx="203">
                  <c:v>109</c:v>
                </c:pt>
                <c:pt idx="204">
                  <c:v>198</c:v>
                </c:pt>
                <c:pt idx="205">
                  <c:v>261</c:v>
                </c:pt>
                <c:pt idx="206">
                  <c:v>102</c:v>
                </c:pt>
                <c:pt idx="207">
                  <c:v>118</c:v>
                </c:pt>
                <c:pt idx="208">
                  <c:v>99</c:v>
                </c:pt>
                <c:pt idx="209">
                  <c:v>69</c:v>
                </c:pt>
                <c:pt idx="210">
                  <c:v>63</c:v>
                </c:pt>
                <c:pt idx="211">
                  <c:v>4</c:v>
                </c:pt>
                <c:pt idx="212">
                  <c:v>28</c:v>
                </c:pt>
                <c:pt idx="213">
                  <c:v>89</c:v>
                </c:pt>
                <c:pt idx="214">
                  <c:v>64</c:v>
                </c:pt>
                <c:pt idx="215">
                  <c:v>40</c:v>
                </c:pt>
                <c:pt idx="216">
                  <c:v>20</c:v>
                </c:pt>
                <c:pt idx="217">
                  <c:v>6</c:v>
                </c:pt>
                <c:pt idx="218">
                  <c:v>30</c:v>
                </c:pt>
                <c:pt idx="219">
                  <c:v>20</c:v>
                </c:pt>
                <c:pt idx="220">
                  <c:v>4</c:v>
                </c:pt>
                <c:pt idx="221">
                  <c:v>30</c:v>
                </c:pt>
                <c:pt idx="222">
                  <c:v>50</c:v>
                </c:pt>
                <c:pt idx="223">
                  <c:v>4</c:v>
                </c:pt>
                <c:pt idx="224">
                  <c:v>109</c:v>
                </c:pt>
                <c:pt idx="225">
                  <c:v>89</c:v>
                </c:pt>
                <c:pt idx="226">
                  <c:v>149</c:v>
                </c:pt>
                <c:pt idx="227">
                  <c:v>277</c:v>
                </c:pt>
                <c:pt idx="228">
                  <c:v>337</c:v>
                </c:pt>
                <c:pt idx="229">
                  <c:v>177</c:v>
                </c:pt>
                <c:pt idx="230">
                  <c:v>118</c:v>
                </c:pt>
                <c:pt idx="231">
                  <c:v>83</c:v>
                </c:pt>
                <c:pt idx="232">
                  <c:v>39</c:v>
                </c:pt>
                <c:pt idx="233">
                  <c:v>4</c:v>
                </c:pt>
                <c:pt idx="234">
                  <c:v>10</c:v>
                </c:pt>
                <c:pt idx="235">
                  <c:v>0</c:v>
                </c:pt>
                <c:pt idx="236">
                  <c:v>10</c:v>
                </c:pt>
                <c:pt idx="237">
                  <c:v>10</c:v>
                </c:pt>
                <c:pt idx="238">
                  <c:v>59</c:v>
                </c:pt>
                <c:pt idx="239">
                  <c:v>19</c:v>
                </c:pt>
                <c:pt idx="240">
                  <c:v>0</c:v>
                </c:pt>
                <c:pt idx="241">
                  <c:v>20</c:v>
                </c:pt>
                <c:pt idx="242">
                  <c:v>4</c:v>
                </c:pt>
                <c:pt idx="243">
                  <c:v>20</c:v>
                </c:pt>
                <c:pt idx="244">
                  <c:v>29</c:v>
                </c:pt>
                <c:pt idx="245">
                  <c:v>0</c:v>
                </c:pt>
                <c:pt idx="246">
                  <c:v>4</c:v>
                </c:pt>
                <c:pt idx="247">
                  <c:v>39</c:v>
                </c:pt>
                <c:pt idx="248">
                  <c:v>4</c:v>
                </c:pt>
                <c:pt idx="249">
                  <c:v>146</c:v>
                </c:pt>
                <c:pt idx="250">
                  <c:v>156</c:v>
                </c:pt>
                <c:pt idx="251">
                  <c:v>180</c:v>
                </c:pt>
                <c:pt idx="252">
                  <c:v>267</c:v>
                </c:pt>
                <c:pt idx="253">
                  <c:v>254</c:v>
                </c:pt>
                <c:pt idx="254">
                  <c:v>375</c:v>
                </c:pt>
                <c:pt idx="255">
                  <c:v>233</c:v>
                </c:pt>
                <c:pt idx="256">
                  <c:v>117</c:v>
                </c:pt>
                <c:pt idx="257">
                  <c:v>29</c:v>
                </c:pt>
                <c:pt idx="258">
                  <c:v>19</c:v>
                </c:pt>
                <c:pt idx="259">
                  <c:v>19</c:v>
                </c:pt>
                <c:pt idx="260">
                  <c:v>0</c:v>
                </c:pt>
                <c:pt idx="261">
                  <c:v>29</c:v>
                </c:pt>
                <c:pt idx="262">
                  <c:v>39</c:v>
                </c:pt>
                <c:pt idx="263">
                  <c:v>10</c:v>
                </c:pt>
                <c:pt idx="264">
                  <c:v>0</c:v>
                </c:pt>
                <c:pt idx="265">
                  <c:v>0</c:v>
                </c:pt>
                <c:pt idx="266">
                  <c:v>39</c:v>
                </c:pt>
                <c:pt idx="267">
                  <c:v>68</c:v>
                </c:pt>
                <c:pt idx="268">
                  <c:v>39</c:v>
                </c:pt>
                <c:pt idx="269">
                  <c:v>4</c:v>
                </c:pt>
                <c:pt idx="270">
                  <c:v>0</c:v>
                </c:pt>
                <c:pt idx="271">
                  <c:v>19</c:v>
                </c:pt>
                <c:pt idx="272">
                  <c:v>49</c:v>
                </c:pt>
                <c:pt idx="273">
                  <c:v>49</c:v>
                </c:pt>
                <c:pt idx="274">
                  <c:v>215</c:v>
                </c:pt>
                <c:pt idx="275">
                  <c:v>190</c:v>
                </c:pt>
                <c:pt idx="276">
                  <c:v>371</c:v>
                </c:pt>
                <c:pt idx="277">
                  <c:v>206</c:v>
                </c:pt>
                <c:pt idx="278">
                  <c:v>116</c:v>
                </c:pt>
                <c:pt idx="279">
                  <c:v>111</c:v>
                </c:pt>
                <c:pt idx="280">
                  <c:v>58</c:v>
                </c:pt>
                <c:pt idx="281">
                  <c:v>92</c:v>
                </c:pt>
                <c:pt idx="282">
                  <c:v>96</c:v>
                </c:pt>
                <c:pt idx="283">
                  <c:v>77</c:v>
                </c:pt>
                <c:pt idx="284">
                  <c:v>87</c:v>
                </c:pt>
                <c:pt idx="285">
                  <c:v>175</c:v>
                </c:pt>
                <c:pt idx="286">
                  <c:v>165</c:v>
                </c:pt>
                <c:pt idx="287">
                  <c:v>77</c:v>
                </c:pt>
                <c:pt idx="288">
                  <c:v>48</c:v>
                </c:pt>
                <c:pt idx="289">
                  <c:v>19</c:v>
                </c:pt>
                <c:pt idx="290">
                  <c:v>4</c:v>
                </c:pt>
                <c:pt idx="291">
                  <c:v>28</c:v>
                </c:pt>
                <c:pt idx="292">
                  <c:v>0</c:v>
                </c:pt>
                <c:pt idx="293">
                  <c:v>106</c:v>
                </c:pt>
                <c:pt idx="294">
                  <c:v>145</c:v>
                </c:pt>
                <c:pt idx="295">
                  <c:v>174</c:v>
                </c:pt>
                <c:pt idx="296">
                  <c:v>352</c:v>
                </c:pt>
                <c:pt idx="297">
                  <c:v>381</c:v>
                </c:pt>
                <c:pt idx="298">
                  <c:v>387</c:v>
                </c:pt>
                <c:pt idx="299">
                  <c:v>531</c:v>
                </c:pt>
                <c:pt idx="300">
                  <c:v>439</c:v>
                </c:pt>
                <c:pt idx="301">
                  <c:v>297</c:v>
                </c:pt>
                <c:pt idx="302">
                  <c:v>249</c:v>
                </c:pt>
                <c:pt idx="303">
                  <c:v>184</c:v>
                </c:pt>
                <c:pt idx="304">
                  <c:v>152</c:v>
                </c:pt>
                <c:pt idx="305">
                  <c:v>134</c:v>
                </c:pt>
                <c:pt idx="306">
                  <c:v>131</c:v>
                </c:pt>
                <c:pt idx="307">
                  <c:v>182</c:v>
                </c:pt>
                <c:pt idx="308">
                  <c:v>67</c:v>
                </c:pt>
                <c:pt idx="309">
                  <c:v>67</c:v>
                </c:pt>
                <c:pt idx="310">
                  <c:v>76</c:v>
                </c:pt>
                <c:pt idx="311">
                  <c:v>71</c:v>
                </c:pt>
                <c:pt idx="312">
                  <c:v>75</c:v>
                </c:pt>
                <c:pt idx="313">
                  <c:v>95</c:v>
                </c:pt>
                <c:pt idx="314">
                  <c:v>133</c:v>
                </c:pt>
                <c:pt idx="315">
                  <c:v>172</c:v>
                </c:pt>
                <c:pt idx="316">
                  <c:v>99</c:v>
                </c:pt>
                <c:pt idx="317">
                  <c:v>162</c:v>
                </c:pt>
                <c:pt idx="318">
                  <c:v>143</c:v>
                </c:pt>
                <c:pt idx="319">
                  <c:v>133</c:v>
                </c:pt>
                <c:pt idx="320">
                  <c:v>209</c:v>
                </c:pt>
                <c:pt idx="321">
                  <c:v>347</c:v>
                </c:pt>
                <c:pt idx="322">
                  <c:v>434</c:v>
                </c:pt>
                <c:pt idx="323">
                  <c:v>459</c:v>
                </c:pt>
                <c:pt idx="324">
                  <c:v>536</c:v>
                </c:pt>
                <c:pt idx="325">
                  <c:v>642</c:v>
                </c:pt>
                <c:pt idx="326">
                  <c:v>451</c:v>
                </c:pt>
                <c:pt idx="327">
                  <c:v>199</c:v>
                </c:pt>
                <c:pt idx="328">
                  <c:v>200</c:v>
                </c:pt>
                <c:pt idx="329">
                  <c:v>86</c:v>
                </c:pt>
                <c:pt idx="330">
                  <c:v>89</c:v>
                </c:pt>
                <c:pt idx="331">
                  <c:v>4</c:v>
                </c:pt>
                <c:pt idx="332">
                  <c:v>177</c:v>
                </c:pt>
                <c:pt idx="333">
                  <c:v>96</c:v>
                </c:pt>
                <c:pt idx="334">
                  <c:v>19</c:v>
                </c:pt>
                <c:pt idx="335">
                  <c:v>19</c:v>
                </c:pt>
                <c:pt idx="336">
                  <c:v>77</c:v>
                </c:pt>
                <c:pt idx="337">
                  <c:v>62</c:v>
                </c:pt>
                <c:pt idx="338">
                  <c:v>19</c:v>
                </c:pt>
                <c:pt idx="339">
                  <c:v>4</c:v>
                </c:pt>
                <c:pt idx="340">
                  <c:v>35</c:v>
                </c:pt>
                <c:pt idx="341">
                  <c:v>4</c:v>
                </c:pt>
                <c:pt idx="342">
                  <c:v>52</c:v>
                </c:pt>
                <c:pt idx="343">
                  <c:v>48</c:v>
                </c:pt>
                <c:pt idx="344">
                  <c:v>77</c:v>
                </c:pt>
                <c:pt idx="345">
                  <c:v>110</c:v>
                </c:pt>
                <c:pt idx="346">
                  <c:v>48</c:v>
                </c:pt>
                <c:pt idx="347">
                  <c:v>100</c:v>
                </c:pt>
                <c:pt idx="348">
                  <c:v>144</c:v>
                </c:pt>
                <c:pt idx="349">
                  <c:v>154</c:v>
                </c:pt>
                <c:pt idx="350">
                  <c:v>144</c:v>
                </c:pt>
                <c:pt idx="351">
                  <c:v>178</c:v>
                </c:pt>
                <c:pt idx="352">
                  <c:v>111</c:v>
                </c:pt>
                <c:pt idx="353">
                  <c:v>76</c:v>
                </c:pt>
                <c:pt idx="354">
                  <c:v>198</c:v>
                </c:pt>
                <c:pt idx="355">
                  <c:v>233</c:v>
                </c:pt>
                <c:pt idx="356">
                  <c:v>228</c:v>
                </c:pt>
                <c:pt idx="357">
                  <c:v>194</c:v>
                </c:pt>
                <c:pt idx="358">
                  <c:v>47</c:v>
                </c:pt>
                <c:pt idx="359">
                  <c:v>68</c:v>
                </c:pt>
                <c:pt idx="360">
                  <c:v>4</c:v>
                </c:pt>
                <c:pt idx="361">
                  <c:v>48</c:v>
                </c:pt>
                <c:pt idx="362">
                  <c:v>49</c:v>
                </c:pt>
                <c:pt idx="363">
                  <c:v>35</c:v>
                </c:pt>
                <c:pt idx="364">
                  <c:v>48</c:v>
                </c:pt>
                <c:pt idx="365">
                  <c:v>4</c:v>
                </c:pt>
                <c:pt idx="366">
                  <c:v>53</c:v>
                </c:pt>
                <c:pt idx="367">
                  <c:v>80</c:v>
                </c:pt>
                <c:pt idx="368">
                  <c:v>49</c:v>
                </c:pt>
                <c:pt idx="369">
                  <c:v>4</c:v>
                </c:pt>
                <c:pt idx="370">
                  <c:v>101</c:v>
                </c:pt>
                <c:pt idx="371">
                  <c:v>101</c:v>
                </c:pt>
                <c:pt idx="372">
                  <c:v>4</c:v>
                </c:pt>
                <c:pt idx="373">
                  <c:v>193</c:v>
                </c:pt>
                <c:pt idx="374">
                  <c:v>208</c:v>
                </c:pt>
                <c:pt idx="375">
                  <c:v>166</c:v>
                </c:pt>
                <c:pt idx="376">
                  <c:v>214</c:v>
                </c:pt>
                <c:pt idx="377">
                  <c:v>199</c:v>
                </c:pt>
                <c:pt idx="378">
                  <c:v>136</c:v>
                </c:pt>
                <c:pt idx="379">
                  <c:v>19</c:v>
                </c:pt>
                <c:pt idx="380">
                  <c:v>121</c:v>
                </c:pt>
                <c:pt idx="381">
                  <c:v>88</c:v>
                </c:pt>
                <c:pt idx="382">
                  <c:v>117</c:v>
                </c:pt>
                <c:pt idx="383">
                  <c:v>29</c:v>
                </c:pt>
                <c:pt idx="384">
                  <c:v>157</c:v>
                </c:pt>
                <c:pt idx="385">
                  <c:v>69</c:v>
                </c:pt>
                <c:pt idx="386">
                  <c:v>157</c:v>
                </c:pt>
                <c:pt idx="387">
                  <c:v>158</c:v>
                </c:pt>
                <c:pt idx="388">
                  <c:v>108</c:v>
                </c:pt>
                <c:pt idx="389">
                  <c:v>162</c:v>
                </c:pt>
                <c:pt idx="390">
                  <c:v>118</c:v>
                </c:pt>
                <c:pt idx="391">
                  <c:v>152</c:v>
                </c:pt>
                <c:pt idx="392">
                  <c:v>240</c:v>
                </c:pt>
                <c:pt idx="393">
                  <c:v>334</c:v>
                </c:pt>
                <c:pt idx="394">
                  <c:v>255</c:v>
                </c:pt>
                <c:pt idx="395">
                  <c:v>294</c:v>
                </c:pt>
                <c:pt idx="396">
                  <c:v>599</c:v>
                </c:pt>
                <c:pt idx="397">
                  <c:v>450</c:v>
                </c:pt>
                <c:pt idx="398">
                  <c:v>229</c:v>
                </c:pt>
                <c:pt idx="399">
                  <c:v>157</c:v>
                </c:pt>
                <c:pt idx="400">
                  <c:v>118</c:v>
                </c:pt>
                <c:pt idx="401">
                  <c:v>78</c:v>
                </c:pt>
                <c:pt idx="402">
                  <c:v>118</c:v>
                </c:pt>
                <c:pt idx="403">
                  <c:v>152</c:v>
                </c:pt>
                <c:pt idx="404">
                  <c:v>246</c:v>
                </c:pt>
                <c:pt idx="405">
                  <c:v>214</c:v>
                </c:pt>
                <c:pt idx="406">
                  <c:v>353</c:v>
                </c:pt>
                <c:pt idx="407">
                  <c:v>225</c:v>
                </c:pt>
                <c:pt idx="408">
                  <c:v>196</c:v>
                </c:pt>
                <c:pt idx="409">
                  <c:v>142</c:v>
                </c:pt>
                <c:pt idx="410">
                  <c:v>236</c:v>
                </c:pt>
                <c:pt idx="411">
                  <c:v>279</c:v>
                </c:pt>
                <c:pt idx="412">
                  <c:v>265</c:v>
                </c:pt>
                <c:pt idx="413">
                  <c:v>254</c:v>
                </c:pt>
                <c:pt idx="414">
                  <c:v>186</c:v>
                </c:pt>
                <c:pt idx="415">
                  <c:v>111</c:v>
                </c:pt>
                <c:pt idx="416">
                  <c:v>117</c:v>
                </c:pt>
                <c:pt idx="417">
                  <c:v>195</c:v>
                </c:pt>
                <c:pt idx="418">
                  <c:v>366</c:v>
                </c:pt>
                <c:pt idx="419">
                  <c:v>292</c:v>
                </c:pt>
                <c:pt idx="420">
                  <c:v>282</c:v>
                </c:pt>
                <c:pt idx="421">
                  <c:v>448</c:v>
                </c:pt>
                <c:pt idx="422">
                  <c:v>428</c:v>
                </c:pt>
                <c:pt idx="423">
                  <c:v>338</c:v>
                </c:pt>
                <c:pt idx="424">
                  <c:v>246</c:v>
                </c:pt>
                <c:pt idx="425">
                  <c:v>155</c:v>
                </c:pt>
                <c:pt idx="426">
                  <c:v>82</c:v>
                </c:pt>
                <c:pt idx="427">
                  <c:v>155</c:v>
                </c:pt>
                <c:pt idx="428">
                  <c:v>87</c:v>
                </c:pt>
                <c:pt idx="429">
                  <c:v>28</c:v>
                </c:pt>
                <c:pt idx="430">
                  <c:v>135</c:v>
                </c:pt>
                <c:pt idx="431">
                  <c:v>67</c:v>
                </c:pt>
                <c:pt idx="432">
                  <c:v>96</c:v>
                </c:pt>
                <c:pt idx="433">
                  <c:v>28</c:v>
                </c:pt>
                <c:pt idx="434">
                  <c:v>38</c:v>
                </c:pt>
                <c:pt idx="435">
                  <c:v>120</c:v>
                </c:pt>
                <c:pt idx="436">
                  <c:v>251</c:v>
                </c:pt>
                <c:pt idx="437">
                  <c:v>244</c:v>
                </c:pt>
                <c:pt idx="438">
                  <c:v>179</c:v>
                </c:pt>
                <c:pt idx="439">
                  <c:v>164</c:v>
                </c:pt>
                <c:pt idx="440">
                  <c:v>71</c:v>
                </c:pt>
                <c:pt idx="441">
                  <c:v>183</c:v>
                </c:pt>
                <c:pt idx="442">
                  <c:v>270</c:v>
                </c:pt>
                <c:pt idx="443">
                  <c:v>293</c:v>
                </c:pt>
                <c:pt idx="444">
                  <c:v>524</c:v>
                </c:pt>
                <c:pt idx="445">
                  <c:v>394</c:v>
                </c:pt>
                <c:pt idx="446">
                  <c:v>539</c:v>
                </c:pt>
                <c:pt idx="447">
                  <c:v>363</c:v>
                </c:pt>
                <c:pt idx="448">
                  <c:v>144</c:v>
                </c:pt>
                <c:pt idx="449">
                  <c:v>87</c:v>
                </c:pt>
                <c:pt idx="450">
                  <c:v>60</c:v>
                </c:pt>
                <c:pt idx="451">
                  <c:v>4</c:v>
                </c:pt>
                <c:pt idx="452">
                  <c:v>19</c:v>
                </c:pt>
                <c:pt idx="453">
                  <c:v>28</c:v>
                </c:pt>
                <c:pt idx="454">
                  <c:v>4</c:v>
                </c:pt>
                <c:pt idx="455">
                  <c:v>169</c:v>
                </c:pt>
                <c:pt idx="456">
                  <c:v>138</c:v>
                </c:pt>
                <c:pt idx="457">
                  <c:v>72</c:v>
                </c:pt>
                <c:pt idx="458">
                  <c:v>28</c:v>
                </c:pt>
                <c:pt idx="459">
                  <c:v>4</c:v>
                </c:pt>
                <c:pt idx="460">
                  <c:v>4</c:v>
                </c:pt>
                <c:pt idx="461">
                  <c:v>19</c:v>
                </c:pt>
                <c:pt idx="462">
                  <c:v>29</c:v>
                </c:pt>
                <c:pt idx="463">
                  <c:v>160</c:v>
                </c:pt>
                <c:pt idx="464">
                  <c:v>478</c:v>
                </c:pt>
                <c:pt idx="465">
                  <c:v>455</c:v>
                </c:pt>
                <c:pt idx="466">
                  <c:v>538</c:v>
                </c:pt>
                <c:pt idx="467">
                  <c:v>399</c:v>
                </c:pt>
                <c:pt idx="468">
                  <c:v>380</c:v>
                </c:pt>
                <c:pt idx="469">
                  <c:v>332</c:v>
                </c:pt>
                <c:pt idx="470">
                  <c:v>202</c:v>
                </c:pt>
                <c:pt idx="471">
                  <c:v>178</c:v>
                </c:pt>
                <c:pt idx="472">
                  <c:v>184</c:v>
                </c:pt>
                <c:pt idx="473">
                  <c:v>370</c:v>
                </c:pt>
                <c:pt idx="474">
                  <c:v>138</c:v>
                </c:pt>
                <c:pt idx="475">
                  <c:v>189</c:v>
                </c:pt>
                <c:pt idx="476">
                  <c:v>115</c:v>
                </c:pt>
                <c:pt idx="477">
                  <c:v>67</c:v>
                </c:pt>
                <c:pt idx="478">
                  <c:v>28</c:v>
                </c:pt>
                <c:pt idx="479">
                  <c:v>110</c:v>
                </c:pt>
                <c:pt idx="480">
                  <c:v>77</c:v>
                </c:pt>
                <c:pt idx="481">
                  <c:v>56</c:v>
                </c:pt>
                <c:pt idx="482">
                  <c:v>47</c:v>
                </c:pt>
                <c:pt idx="483">
                  <c:v>0</c:v>
                </c:pt>
                <c:pt idx="484">
                  <c:v>62</c:v>
                </c:pt>
                <c:pt idx="485">
                  <c:v>29</c:v>
                </c:pt>
                <c:pt idx="486">
                  <c:v>6</c:v>
                </c:pt>
                <c:pt idx="487">
                  <c:v>77</c:v>
                </c:pt>
                <c:pt idx="488">
                  <c:v>193</c:v>
                </c:pt>
                <c:pt idx="489">
                  <c:v>203</c:v>
                </c:pt>
                <c:pt idx="490">
                  <c:v>290</c:v>
                </c:pt>
                <c:pt idx="491">
                  <c:v>288</c:v>
                </c:pt>
                <c:pt idx="492">
                  <c:v>171</c:v>
                </c:pt>
                <c:pt idx="493">
                  <c:v>369</c:v>
                </c:pt>
                <c:pt idx="494">
                  <c:v>278</c:v>
                </c:pt>
                <c:pt idx="495">
                  <c:v>243</c:v>
                </c:pt>
                <c:pt idx="496">
                  <c:v>145</c:v>
                </c:pt>
                <c:pt idx="497">
                  <c:v>135</c:v>
                </c:pt>
                <c:pt idx="498">
                  <c:v>124</c:v>
                </c:pt>
                <c:pt idx="499">
                  <c:v>87</c:v>
                </c:pt>
                <c:pt idx="500">
                  <c:v>145</c:v>
                </c:pt>
                <c:pt idx="501">
                  <c:v>174</c:v>
                </c:pt>
                <c:pt idx="502">
                  <c:v>67</c:v>
                </c:pt>
                <c:pt idx="503">
                  <c:v>28</c:v>
                </c:pt>
                <c:pt idx="504">
                  <c:v>39</c:v>
                </c:pt>
                <c:pt idx="505">
                  <c:v>58</c:v>
                </c:pt>
                <c:pt idx="506">
                  <c:v>47</c:v>
                </c:pt>
                <c:pt idx="507">
                  <c:v>39</c:v>
                </c:pt>
                <c:pt idx="508">
                  <c:v>52</c:v>
                </c:pt>
                <c:pt idx="509">
                  <c:v>39</c:v>
                </c:pt>
                <c:pt idx="510">
                  <c:v>48</c:v>
                </c:pt>
                <c:pt idx="511">
                  <c:v>97</c:v>
                </c:pt>
                <c:pt idx="512">
                  <c:v>81</c:v>
                </c:pt>
                <c:pt idx="513">
                  <c:v>178</c:v>
                </c:pt>
                <c:pt idx="514">
                  <c:v>274</c:v>
                </c:pt>
                <c:pt idx="515">
                  <c:v>193</c:v>
                </c:pt>
                <c:pt idx="516">
                  <c:v>135</c:v>
                </c:pt>
                <c:pt idx="517">
                  <c:v>158</c:v>
                </c:pt>
                <c:pt idx="518">
                  <c:v>143</c:v>
                </c:pt>
                <c:pt idx="519">
                  <c:v>95</c:v>
                </c:pt>
                <c:pt idx="520">
                  <c:v>48</c:v>
                </c:pt>
                <c:pt idx="521">
                  <c:v>29</c:v>
                </c:pt>
                <c:pt idx="522">
                  <c:v>29</c:v>
                </c:pt>
                <c:pt idx="523">
                  <c:v>156</c:v>
                </c:pt>
                <c:pt idx="524">
                  <c:v>100</c:v>
                </c:pt>
                <c:pt idx="525">
                  <c:v>53</c:v>
                </c:pt>
                <c:pt idx="526">
                  <c:v>49</c:v>
                </c:pt>
                <c:pt idx="527">
                  <c:v>102</c:v>
                </c:pt>
                <c:pt idx="528">
                  <c:v>20</c:v>
                </c:pt>
                <c:pt idx="529">
                  <c:v>79</c:v>
                </c:pt>
                <c:pt idx="530">
                  <c:v>49</c:v>
                </c:pt>
                <c:pt idx="531">
                  <c:v>4</c:v>
                </c:pt>
                <c:pt idx="532">
                  <c:v>29</c:v>
                </c:pt>
                <c:pt idx="533">
                  <c:v>92</c:v>
                </c:pt>
                <c:pt idx="534">
                  <c:v>88</c:v>
                </c:pt>
                <c:pt idx="535">
                  <c:v>36</c:v>
                </c:pt>
                <c:pt idx="536">
                  <c:v>188</c:v>
                </c:pt>
                <c:pt idx="537">
                  <c:v>332</c:v>
                </c:pt>
                <c:pt idx="538">
                  <c:v>458</c:v>
                </c:pt>
                <c:pt idx="539">
                  <c:v>428</c:v>
                </c:pt>
                <c:pt idx="540">
                  <c:v>588</c:v>
                </c:pt>
                <c:pt idx="541">
                  <c:v>452</c:v>
                </c:pt>
                <c:pt idx="542">
                  <c:v>343</c:v>
                </c:pt>
                <c:pt idx="543">
                  <c:v>253</c:v>
                </c:pt>
                <c:pt idx="544">
                  <c:v>185</c:v>
                </c:pt>
                <c:pt idx="545">
                  <c:v>139</c:v>
                </c:pt>
                <c:pt idx="546">
                  <c:v>108</c:v>
                </c:pt>
                <c:pt idx="547">
                  <c:v>108</c:v>
                </c:pt>
                <c:pt idx="548">
                  <c:v>186</c:v>
                </c:pt>
                <c:pt idx="549">
                  <c:v>166</c:v>
                </c:pt>
                <c:pt idx="550">
                  <c:v>108</c:v>
                </c:pt>
                <c:pt idx="551">
                  <c:v>59</c:v>
                </c:pt>
                <c:pt idx="552">
                  <c:v>78</c:v>
                </c:pt>
                <c:pt idx="553">
                  <c:v>0</c:v>
                </c:pt>
                <c:pt idx="554">
                  <c:v>4</c:v>
                </c:pt>
                <c:pt idx="555">
                  <c:v>29</c:v>
                </c:pt>
                <c:pt idx="556">
                  <c:v>4</c:v>
                </c:pt>
                <c:pt idx="557">
                  <c:v>72</c:v>
                </c:pt>
                <c:pt idx="558">
                  <c:v>58</c:v>
                </c:pt>
                <c:pt idx="559">
                  <c:v>72</c:v>
                </c:pt>
                <c:pt idx="560">
                  <c:v>136</c:v>
                </c:pt>
                <c:pt idx="561">
                  <c:v>175</c:v>
                </c:pt>
                <c:pt idx="562">
                  <c:v>233</c:v>
                </c:pt>
                <c:pt idx="563">
                  <c:v>233</c:v>
                </c:pt>
                <c:pt idx="564">
                  <c:v>272</c:v>
                </c:pt>
                <c:pt idx="565">
                  <c:v>422</c:v>
                </c:pt>
                <c:pt idx="566">
                  <c:v>203</c:v>
                </c:pt>
                <c:pt idx="567">
                  <c:v>184</c:v>
                </c:pt>
                <c:pt idx="568">
                  <c:v>126</c:v>
                </c:pt>
                <c:pt idx="569">
                  <c:v>82</c:v>
                </c:pt>
                <c:pt idx="570">
                  <c:v>29</c:v>
                </c:pt>
                <c:pt idx="571">
                  <c:v>29</c:v>
                </c:pt>
                <c:pt idx="572">
                  <c:v>59</c:v>
                </c:pt>
                <c:pt idx="573">
                  <c:v>88</c:v>
                </c:pt>
                <c:pt idx="574">
                  <c:v>88</c:v>
                </c:pt>
                <c:pt idx="575">
                  <c:v>127</c:v>
                </c:pt>
                <c:pt idx="576">
                  <c:v>4</c:v>
                </c:pt>
                <c:pt idx="577">
                  <c:v>39</c:v>
                </c:pt>
                <c:pt idx="578">
                  <c:v>20</c:v>
                </c:pt>
                <c:pt idx="579">
                  <c:v>0</c:v>
                </c:pt>
                <c:pt idx="580">
                  <c:v>0</c:v>
                </c:pt>
                <c:pt idx="581">
                  <c:v>19</c:v>
                </c:pt>
                <c:pt idx="582">
                  <c:v>30</c:v>
                </c:pt>
                <c:pt idx="583">
                  <c:v>39</c:v>
                </c:pt>
                <c:pt idx="584">
                  <c:v>59</c:v>
                </c:pt>
                <c:pt idx="585">
                  <c:v>59</c:v>
                </c:pt>
                <c:pt idx="586">
                  <c:v>195</c:v>
                </c:pt>
                <c:pt idx="587">
                  <c:v>186</c:v>
                </c:pt>
                <c:pt idx="588">
                  <c:v>294</c:v>
                </c:pt>
                <c:pt idx="589">
                  <c:v>317</c:v>
                </c:pt>
                <c:pt idx="590">
                  <c:v>341</c:v>
                </c:pt>
                <c:pt idx="591">
                  <c:v>136</c:v>
                </c:pt>
                <c:pt idx="592">
                  <c:v>86</c:v>
                </c:pt>
                <c:pt idx="593">
                  <c:v>78</c:v>
                </c:pt>
                <c:pt idx="594">
                  <c:v>68</c:v>
                </c:pt>
                <c:pt idx="595">
                  <c:v>137</c:v>
                </c:pt>
                <c:pt idx="596">
                  <c:v>215</c:v>
                </c:pt>
                <c:pt idx="597">
                  <c:v>244</c:v>
                </c:pt>
                <c:pt idx="598">
                  <c:v>68</c:v>
                </c:pt>
                <c:pt idx="599">
                  <c:v>58</c:v>
                </c:pt>
                <c:pt idx="600">
                  <c:v>68</c:v>
                </c:pt>
                <c:pt idx="601">
                  <c:v>126</c:v>
                </c:pt>
                <c:pt idx="602">
                  <c:v>168</c:v>
                </c:pt>
                <c:pt idx="603">
                  <c:v>126</c:v>
                </c:pt>
                <c:pt idx="604">
                  <c:v>282</c:v>
                </c:pt>
                <c:pt idx="605">
                  <c:v>266</c:v>
                </c:pt>
                <c:pt idx="606">
                  <c:v>125</c:v>
                </c:pt>
                <c:pt idx="607">
                  <c:v>135</c:v>
                </c:pt>
                <c:pt idx="608">
                  <c:v>174</c:v>
                </c:pt>
                <c:pt idx="609">
                  <c:v>184</c:v>
                </c:pt>
                <c:pt idx="610">
                  <c:v>203</c:v>
                </c:pt>
                <c:pt idx="611">
                  <c:v>300</c:v>
                </c:pt>
                <c:pt idx="612">
                  <c:v>610</c:v>
                </c:pt>
                <c:pt idx="613">
                  <c:v>471</c:v>
                </c:pt>
                <c:pt idx="614">
                  <c:v>201</c:v>
                </c:pt>
                <c:pt idx="615">
                  <c:v>181</c:v>
                </c:pt>
                <c:pt idx="616">
                  <c:v>47</c:v>
                </c:pt>
                <c:pt idx="617">
                  <c:v>126</c:v>
                </c:pt>
                <c:pt idx="618">
                  <c:v>96</c:v>
                </c:pt>
                <c:pt idx="619">
                  <c:v>116</c:v>
                </c:pt>
                <c:pt idx="620">
                  <c:v>57</c:v>
                </c:pt>
                <c:pt idx="621">
                  <c:v>4</c:v>
                </c:pt>
                <c:pt idx="622">
                  <c:v>10</c:v>
                </c:pt>
                <c:pt idx="623">
                  <c:v>38</c:v>
                </c:pt>
                <c:pt idx="624">
                  <c:v>4</c:v>
                </c:pt>
                <c:pt idx="625">
                  <c:v>47</c:v>
                </c:pt>
                <c:pt idx="626">
                  <c:v>52</c:v>
                </c:pt>
                <c:pt idx="627">
                  <c:v>6</c:v>
                </c:pt>
                <c:pt idx="628">
                  <c:v>4</c:v>
                </c:pt>
                <c:pt idx="629">
                  <c:v>7</c:v>
                </c:pt>
                <c:pt idx="630">
                  <c:v>29</c:v>
                </c:pt>
                <c:pt idx="631">
                  <c:v>38</c:v>
                </c:pt>
                <c:pt idx="632">
                  <c:v>105</c:v>
                </c:pt>
                <c:pt idx="633">
                  <c:v>210</c:v>
                </c:pt>
                <c:pt idx="634">
                  <c:v>305</c:v>
                </c:pt>
                <c:pt idx="635">
                  <c:v>209</c:v>
                </c:pt>
                <c:pt idx="636">
                  <c:v>218</c:v>
                </c:pt>
                <c:pt idx="637">
                  <c:v>132</c:v>
                </c:pt>
                <c:pt idx="638">
                  <c:v>150</c:v>
                </c:pt>
                <c:pt idx="639">
                  <c:v>171</c:v>
                </c:pt>
                <c:pt idx="640">
                  <c:v>133</c:v>
                </c:pt>
                <c:pt idx="641">
                  <c:v>77</c:v>
                </c:pt>
                <c:pt idx="642">
                  <c:v>42</c:v>
                </c:pt>
                <c:pt idx="643">
                  <c:v>18</c:v>
                </c:pt>
                <c:pt idx="644">
                  <c:v>19</c:v>
                </c:pt>
                <c:pt idx="645">
                  <c:v>4</c:v>
                </c:pt>
                <c:pt idx="646">
                  <c:v>19</c:v>
                </c:pt>
                <c:pt idx="647">
                  <c:v>0</c:v>
                </c:pt>
                <c:pt idx="648">
                  <c:v>4</c:v>
                </c:pt>
                <c:pt idx="649">
                  <c:v>29</c:v>
                </c:pt>
                <c:pt idx="650">
                  <c:v>48</c:v>
                </c:pt>
                <c:pt idx="651">
                  <c:v>38</c:v>
                </c:pt>
                <c:pt idx="652">
                  <c:v>6</c:v>
                </c:pt>
                <c:pt idx="653">
                  <c:v>86</c:v>
                </c:pt>
                <c:pt idx="654">
                  <c:v>163</c:v>
                </c:pt>
                <c:pt idx="655">
                  <c:v>240</c:v>
                </c:pt>
                <c:pt idx="656">
                  <c:v>455</c:v>
                </c:pt>
                <c:pt idx="657">
                  <c:v>478</c:v>
                </c:pt>
                <c:pt idx="658">
                  <c:v>633</c:v>
                </c:pt>
                <c:pt idx="659">
                  <c:v>327</c:v>
                </c:pt>
                <c:pt idx="660">
                  <c:v>267</c:v>
                </c:pt>
                <c:pt idx="661">
                  <c:v>200</c:v>
                </c:pt>
                <c:pt idx="662">
                  <c:v>159</c:v>
                </c:pt>
                <c:pt idx="663">
                  <c:v>128</c:v>
                </c:pt>
                <c:pt idx="664">
                  <c:v>133</c:v>
                </c:pt>
              </c:numCache>
            </c:numRef>
          </c:yVal>
          <c:smooth val="1"/>
        </c:ser>
        <c:ser>
          <c:idx val="1"/>
          <c:order val="1"/>
          <c:tx>
            <c:v>Thoron</c:v>
          </c:tx>
          <c:marker>
            <c:symbol val="none"/>
          </c:marker>
          <c:xVal>
            <c:numRef>
              <c:f>'Bertsdorf, Hauptstr. 49, Clubra'!$A$33:$A$697</c:f>
              <c:numCache>
                <c:formatCode>m/d/yyyy\ h:mm</c:formatCode>
                <c:ptCount val="665"/>
                <c:pt idx="0">
                  <c:v>42941.681250000001</c:v>
                </c:pt>
                <c:pt idx="1">
                  <c:v>42941.722916666666</c:v>
                </c:pt>
                <c:pt idx="2">
                  <c:v>42941.76458333333</c:v>
                </c:pt>
                <c:pt idx="3">
                  <c:v>42941.806250000001</c:v>
                </c:pt>
                <c:pt idx="4">
                  <c:v>42941.847916666666</c:v>
                </c:pt>
                <c:pt idx="5">
                  <c:v>42941.88958333333</c:v>
                </c:pt>
                <c:pt idx="6">
                  <c:v>42941.931250000001</c:v>
                </c:pt>
                <c:pt idx="7">
                  <c:v>42941.972916666666</c:v>
                </c:pt>
                <c:pt idx="8">
                  <c:v>42942.01458333333</c:v>
                </c:pt>
                <c:pt idx="9">
                  <c:v>42942.056250000001</c:v>
                </c:pt>
                <c:pt idx="10">
                  <c:v>42942.097916666666</c:v>
                </c:pt>
                <c:pt idx="11">
                  <c:v>42942.13958333333</c:v>
                </c:pt>
                <c:pt idx="12">
                  <c:v>42942.181250000001</c:v>
                </c:pt>
                <c:pt idx="13">
                  <c:v>42942.222916666666</c:v>
                </c:pt>
                <c:pt idx="14">
                  <c:v>42942.26458333333</c:v>
                </c:pt>
                <c:pt idx="15">
                  <c:v>42942.306250000001</c:v>
                </c:pt>
                <c:pt idx="16">
                  <c:v>42942.347916666666</c:v>
                </c:pt>
                <c:pt idx="17">
                  <c:v>42942.38958333333</c:v>
                </c:pt>
                <c:pt idx="18">
                  <c:v>42942.431250000001</c:v>
                </c:pt>
                <c:pt idx="19">
                  <c:v>42942.472916666666</c:v>
                </c:pt>
                <c:pt idx="20">
                  <c:v>42942.51458333333</c:v>
                </c:pt>
                <c:pt idx="21">
                  <c:v>42942.556250000001</c:v>
                </c:pt>
                <c:pt idx="22">
                  <c:v>42942.597916666666</c:v>
                </c:pt>
                <c:pt idx="23">
                  <c:v>42942.63958333333</c:v>
                </c:pt>
                <c:pt idx="24">
                  <c:v>42942.681250000001</c:v>
                </c:pt>
                <c:pt idx="25">
                  <c:v>42942.722916666666</c:v>
                </c:pt>
                <c:pt idx="26">
                  <c:v>42942.76458333333</c:v>
                </c:pt>
                <c:pt idx="27">
                  <c:v>42942.806250000001</c:v>
                </c:pt>
                <c:pt idx="28">
                  <c:v>42942.847916666666</c:v>
                </c:pt>
                <c:pt idx="29">
                  <c:v>42942.88958333333</c:v>
                </c:pt>
                <c:pt idx="30">
                  <c:v>42942.931250000001</c:v>
                </c:pt>
                <c:pt idx="31">
                  <c:v>42942.972916666666</c:v>
                </c:pt>
                <c:pt idx="32">
                  <c:v>42943.01458333333</c:v>
                </c:pt>
                <c:pt idx="33">
                  <c:v>42943.056250000001</c:v>
                </c:pt>
                <c:pt idx="34">
                  <c:v>42943.097916666666</c:v>
                </c:pt>
                <c:pt idx="35">
                  <c:v>42943.13958333333</c:v>
                </c:pt>
                <c:pt idx="36">
                  <c:v>42943.181250000001</c:v>
                </c:pt>
                <c:pt idx="37">
                  <c:v>42943.222916666666</c:v>
                </c:pt>
                <c:pt idx="38">
                  <c:v>42943.26458333333</c:v>
                </c:pt>
                <c:pt idx="39">
                  <c:v>42943.306250000001</c:v>
                </c:pt>
                <c:pt idx="40">
                  <c:v>42943.347916666666</c:v>
                </c:pt>
                <c:pt idx="41">
                  <c:v>42943.38958333333</c:v>
                </c:pt>
                <c:pt idx="42">
                  <c:v>42943.431250000001</c:v>
                </c:pt>
                <c:pt idx="43">
                  <c:v>42943.472916666666</c:v>
                </c:pt>
                <c:pt idx="44">
                  <c:v>42943.51458333333</c:v>
                </c:pt>
                <c:pt idx="45">
                  <c:v>42943.556250000001</c:v>
                </c:pt>
                <c:pt idx="46">
                  <c:v>42943.597916666666</c:v>
                </c:pt>
                <c:pt idx="47">
                  <c:v>42943.63958333333</c:v>
                </c:pt>
                <c:pt idx="48">
                  <c:v>42943.681250000001</c:v>
                </c:pt>
                <c:pt idx="49">
                  <c:v>42943.722916666666</c:v>
                </c:pt>
                <c:pt idx="50">
                  <c:v>42943.76458333333</c:v>
                </c:pt>
                <c:pt idx="51">
                  <c:v>42943.806250000001</c:v>
                </c:pt>
                <c:pt idx="52">
                  <c:v>42943.847916666666</c:v>
                </c:pt>
                <c:pt idx="53">
                  <c:v>42943.88958333333</c:v>
                </c:pt>
                <c:pt idx="54">
                  <c:v>42943.931250000001</c:v>
                </c:pt>
                <c:pt idx="55">
                  <c:v>42943.972916666666</c:v>
                </c:pt>
                <c:pt idx="56">
                  <c:v>42944.01458333333</c:v>
                </c:pt>
                <c:pt idx="57">
                  <c:v>42944.056250000001</c:v>
                </c:pt>
                <c:pt idx="58">
                  <c:v>42944.097916666666</c:v>
                </c:pt>
                <c:pt idx="59">
                  <c:v>42944.13958333333</c:v>
                </c:pt>
                <c:pt idx="60">
                  <c:v>42944.181250000001</c:v>
                </c:pt>
                <c:pt idx="61">
                  <c:v>42944.222916666666</c:v>
                </c:pt>
                <c:pt idx="62">
                  <c:v>42944.26458333333</c:v>
                </c:pt>
                <c:pt idx="63">
                  <c:v>42944.306250000001</c:v>
                </c:pt>
                <c:pt idx="64">
                  <c:v>42944.347916666666</c:v>
                </c:pt>
                <c:pt idx="65">
                  <c:v>42944.38958333333</c:v>
                </c:pt>
                <c:pt idx="66">
                  <c:v>42944.431250000001</c:v>
                </c:pt>
                <c:pt idx="67">
                  <c:v>42944.472916666666</c:v>
                </c:pt>
                <c:pt idx="68">
                  <c:v>42944.51458333333</c:v>
                </c:pt>
                <c:pt idx="69">
                  <c:v>42944.556250000001</c:v>
                </c:pt>
                <c:pt idx="70">
                  <c:v>42944.597916666666</c:v>
                </c:pt>
                <c:pt idx="71">
                  <c:v>42944.63958333333</c:v>
                </c:pt>
                <c:pt idx="72">
                  <c:v>42944.681250000001</c:v>
                </c:pt>
                <c:pt idx="73">
                  <c:v>42944.722916666666</c:v>
                </c:pt>
                <c:pt idx="74">
                  <c:v>42944.76458333333</c:v>
                </c:pt>
                <c:pt idx="75">
                  <c:v>42944.806250000001</c:v>
                </c:pt>
                <c:pt idx="76">
                  <c:v>42944.847916666666</c:v>
                </c:pt>
                <c:pt idx="77">
                  <c:v>42944.88958333333</c:v>
                </c:pt>
                <c:pt idx="78">
                  <c:v>42944.931250000001</c:v>
                </c:pt>
                <c:pt idx="79">
                  <c:v>42944.972916666666</c:v>
                </c:pt>
                <c:pt idx="80">
                  <c:v>42945.01458333333</c:v>
                </c:pt>
                <c:pt idx="81">
                  <c:v>42945.056250000001</c:v>
                </c:pt>
                <c:pt idx="82">
                  <c:v>42945.097916666666</c:v>
                </c:pt>
                <c:pt idx="83">
                  <c:v>42945.13958333333</c:v>
                </c:pt>
                <c:pt idx="84">
                  <c:v>42945.181250000001</c:v>
                </c:pt>
                <c:pt idx="85">
                  <c:v>42945.222916666666</c:v>
                </c:pt>
                <c:pt idx="86">
                  <c:v>42945.26458333333</c:v>
                </c:pt>
                <c:pt idx="87">
                  <c:v>42945.306250000001</c:v>
                </c:pt>
                <c:pt idx="88">
                  <c:v>42945.347916666666</c:v>
                </c:pt>
                <c:pt idx="89">
                  <c:v>42945.38958333333</c:v>
                </c:pt>
                <c:pt idx="90">
                  <c:v>42945.431250000001</c:v>
                </c:pt>
                <c:pt idx="91">
                  <c:v>42945.472916666666</c:v>
                </c:pt>
                <c:pt idx="92">
                  <c:v>42945.51458333333</c:v>
                </c:pt>
                <c:pt idx="93">
                  <c:v>42945.556250000001</c:v>
                </c:pt>
                <c:pt idx="94">
                  <c:v>42945.597916666666</c:v>
                </c:pt>
                <c:pt idx="95">
                  <c:v>42945.63958333333</c:v>
                </c:pt>
                <c:pt idx="96">
                  <c:v>42945.681250000001</c:v>
                </c:pt>
                <c:pt idx="97">
                  <c:v>42945.722916666666</c:v>
                </c:pt>
                <c:pt idx="98">
                  <c:v>42945.76458333333</c:v>
                </c:pt>
                <c:pt idx="99">
                  <c:v>42945.806250000001</c:v>
                </c:pt>
                <c:pt idx="100">
                  <c:v>42945.847916666666</c:v>
                </c:pt>
                <c:pt idx="101">
                  <c:v>42945.88958333333</c:v>
                </c:pt>
                <c:pt idx="102">
                  <c:v>42945.931250000001</c:v>
                </c:pt>
                <c:pt idx="103">
                  <c:v>42945.972916666666</c:v>
                </c:pt>
                <c:pt idx="104">
                  <c:v>42946.01458333333</c:v>
                </c:pt>
                <c:pt idx="105">
                  <c:v>42946.056250000001</c:v>
                </c:pt>
                <c:pt idx="106">
                  <c:v>42946.097916666666</c:v>
                </c:pt>
                <c:pt idx="107">
                  <c:v>42946.13958333333</c:v>
                </c:pt>
                <c:pt idx="108">
                  <c:v>42946.181250000001</c:v>
                </c:pt>
                <c:pt idx="109">
                  <c:v>42946.222916666666</c:v>
                </c:pt>
                <c:pt idx="110">
                  <c:v>42946.26458333333</c:v>
                </c:pt>
                <c:pt idx="111">
                  <c:v>42946.306250000001</c:v>
                </c:pt>
                <c:pt idx="112">
                  <c:v>42946.347916666666</c:v>
                </c:pt>
                <c:pt idx="113">
                  <c:v>42946.38958333333</c:v>
                </c:pt>
                <c:pt idx="114">
                  <c:v>42946.431250000001</c:v>
                </c:pt>
                <c:pt idx="115">
                  <c:v>42946.472916666666</c:v>
                </c:pt>
                <c:pt idx="116">
                  <c:v>42946.51458333333</c:v>
                </c:pt>
                <c:pt idx="117">
                  <c:v>42946.556250000001</c:v>
                </c:pt>
                <c:pt idx="118">
                  <c:v>42946.597916666666</c:v>
                </c:pt>
                <c:pt idx="119">
                  <c:v>42946.63958333333</c:v>
                </c:pt>
                <c:pt idx="120">
                  <c:v>42946.681250000001</c:v>
                </c:pt>
                <c:pt idx="121">
                  <c:v>42946.722916666666</c:v>
                </c:pt>
                <c:pt idx="122">
                  <c:v>42946.76458333333</c:v>
                </c:pt>
                <c:pt idx="123">
                  <c:v>42946.806250000001</c:v>
                </c:pt>
                <c:pt idx="124">
                  <c:v>42946.847916666666</c:v>
                </c:pt>
                <c:pt idx="125">
                  <c:v>42946.88958333333</c:v>
                </c:pt>
                <c:pt idx="126">
                  <c:v>42946.931250000001</c:v>
                </c:pt>
                <c:pt idx="127">
                  <c:v>42946.972916666666</c:v>
                </c:pt>
                <c:pt idx="128">
                  <c:v>42947.01458333333</c:v>
                </c:pt>
                <c:pt idx="129">
                  <c:v>42947.056250000001</c:v>
                </c:pt>
                <c:pt idx="130">
                  <c:v>42947.097916666666</c:v>
                </c:pt>
                <c:pt idx="131">
                  <c:v>42947.13958333333</c:v>
                </c:pt>
                <c:pt idx="132">
                  <c:v>42947.181250000001</c:v>
                </c:pt>
                <c:pt idx="133">
                  <c:v>42947.222916666666</c:v>
                </c:pt>
                <c:pt idx="134">
                  <c:v>42947.26458333333</c:v>
                </c:pt>
                <c:pt idx="135">
                  <c:v>42947.306250000001</c:v>
                </c:pt>
                <c:pt idx="136">
                  <c:v>42947.347916666666</c:v>
                </c:pt>
                <c:pt idx="137">
                  <c:v>42947.38958333333</c:v>
                </c:pt>
                <c:pt idx="138">
                  <c:v>42947.431250000001</c:v>
                </c:pt>
                <c:pt idx="139">
                  <c:v>42947.472916666666</c:v>
                </c:pt>
                <c:pt idx="140">
                  <c:v>42947.51458333333</c:v>
                </c:pt>
                <c:pt idx="141">
                  <c:v>42947.556250000001</c:v>
                </c:pt>
                <c:pt idx="142">
                  <c:v>42947.597916666666</c:v>
                </c:pt>
                <c:pt idx="143">
                  <c:v>42947.63958333333</c:v>
                </c:pt>
                <c:pt idx="144">
                  <c:v>42947.681250000001</c:v>
                </c:pt>
                <c:pt idx="145">
                  <c:v>42947.722916666666</c:v>
                </c:pt>
                <c:pt idx="146">
                  <c:v>42947.76458333333</c:v>
                </c:pt>
                <c:pt idx="147">
                  <c:v>42947.806250000001</c:v>
                </c:pt>
                <c:pt idx="148">
                  <c:v>42947.847916666666</c:v>
                </c:pt>
                <c:pt idx="149">
                  <c:v>42947.88958333333</c:v>
                </c:pt>
                <c:pt idx="150">
                  <c:v>42947.931250000001</c:v>
                </c:pt>
                <c:pt idx="151">
                  <c:v>42947.972916666666</c:v>
                </c:pt>
                <c:pt idx="152">
                  <c:v>42948.01458333333</c:v>
                </c:pt>
                <c:pt idx="153">
                  <c:v>42948.056250000001</c:v>
                </c:pt>
                <c:pt idx="154">
                  <c:v>42948.097916666666</c:v>
                </c:pt>
                <c:pt idx="155">
                  <c:v>42948.13958333333</c:v>
                </c:pt>
                <c:pt idx="156">
                  <c:v>42948.181250000001</c:v>
                </c:pt>
                <c:pt idx="157">
                  <c:v>42948.222916666666</c:v>
                </c:pt>
                <c:pt idx="158">
                  <c:v>42948.26458333333</c:v>
                </c:pt>
                <c:pt idx="159">
                  <c:v>42948.306250000001</c:v>
                </c:pt>
                <c:pt idx="160">
                  <c:v>42948.347916666666</c:v>
                </c:pt>
                <c:pt idx="161">
                  <c:v>42948.38958333333</c:v>
                </c:pt>
                <c:pt idx="162">
                  <c:v>42948.431250000001</c:v>
                </c:pt>
                <c:pt idx="163">
                  <c:v>42948.472916666666</c:v>
                </c:pt>
                <c:pt idx="164">
                  <c:v>42948.51458333333</c:v>
                </c:pt>
                <c:pt idx="165">
                  <c:v>42948.556250000001</c:v>
                </c:pt>
                <c:pt idx="166">
                  <c:v>42948.597916666666</c:v>
                </c:pt>
                <c:pt idx="167">
                  <c:v>42948.63958333333</c:v>
                </c:pt>
                <c:pt idx="168">
                  <c:v>42948.681250000001</c:v>
                </c:pt>
                <c:pt idx="169">
                  <c:v>42948.722916666666</c:v>
                </c:pt>
                <c:pt idx="170">
                  <c:v>42948.76458333333</c:v>
                </c:pt>
                <c:pt idx="171">
                  <c:v>42948.806250000001</c:v>
                </c:pt>
                <c:pt idx="172">
                  <c:v>42948.847916666666</c:v>
                </c:pt>
                <c:pt idx="173">
                  <c:v>42948.88958333333</c:v>
                </c:pt>
                <c:pt idx="174">
                  <c:v>42948.931250000001</c:v>
                </c:pt>
                <c:pt idx="175">
                  <c:v>42948.972916666666</c:v>
                </c:pt>
                <c:pt idx="176">
                  <c:v>42949.01458333333</c:v>
                </c:pt>
                <c:pt idx="177">
                  <c:v>42949.056250000001</c:v>
                </c:pt>
                <c:pt idx="178">
                  <c:v>42949.097916666666</c:v>
                </c:pt>
                <c:pt idx="179">
                  <c:v>42949.13958333333</c:v>
                </c:pt>
                <c:pt idx="180">
                  <c:v>42949.181250000001</c:v>
                </c:pt>
                <c:pt idx="181">
                  <c:v>42949.222916666666</c:v>
                </c:pt>
                <c:pt idx="182">
                  <c:v>42949.26458333333</c:v>
                </c:pt>
                <c:pt idx="183">
                  <c:v>42949.306250000001</c:v>
                </c:pt>
                <c:pt idx="184">
                  <c:v>42949.347916666666</c:v>
                </c:pt>
                <c:pt idx="185">
                  <c:v>42949.38958333333</c:v>
                </c:pt>
                <c:pt idx="186">
                  <c:v>42949.431250000001</c:v>
                </c:pt>
                <c:pt idx="187">
                  <c:v>42949.472916666666</c:v>
                </c:pt>
                <c:pt idx="188">
                  <c:v>42949.51458333333</c:v>
                </c:pt>
                <c:pt idx="189">
                  <c:v>42949.556250000001</c:v>
                </c:pt>
                <c:pt idx="190">
                  <c:v>42949.597916666666</c:v>
                </c:pt>
                <c:pt idx="191">
                  <c:v>42949.63958333333</c:v>
                </c:pt>
                <c:pt idx="192">
                  <c:v>42949.681250000001</c:v>
                </c:pt>
                <c:pt idx="193">
                  <c:v>42949.722916666666</c:v>
                </c:pt>
                <c:pt idx="194">
                  <c:v>42949.76458333333</c:v>
                </c:pt>
                <c:pt idx="195">
                  <c:v>42949.806250000001</c:v>
                </c:pt>
                <c:pt idx="196">
                  <c:v>42949.847916666666</c:v>
                </c:pt>
                <c:pt idx="197">
                  <c:v>42949.88958333333</c:v>
                </c:pt>
                <c:pt idx="198">
                  <c:v>42949.931250000001</c:v>
                </c:pt>
                <c:pt idx="199">
                  <c:v>42949.972916666666</c:v>
                </c:pt>
                <c:pt idx="200">
                  <c:v>42950.01458333333</c:v>
                </c:pt>
                <c:pt idx="201">
                  <c:v>42950.056250000001</c:v>
                </c:pt>
                <c:pt idx="202">
                  <c:v>42950.097916666666</c:v>
                </c:pt>
                <c:pt idx="203">
                  <c:v>42950.13958333333</c:v>
                </c:pt>
                <c:pt idx="204">
                  <c:v>42950.181250000001</c:v>
                </c:pt>
                <c:pt idx="205">
                  <c:v>42950.222916666666</c:v>
                </c:pt>
                <c:pt idx="206">
                  <c:v>42950.26458333333</c:v>
                </c:pt>
                <c:pt idx="207">
                  <c:v>42950.306250000001</c:v>
                </c:pt>
                <c:pt idx="208">
                  <c:v>42950.347916666666</c:v>
                </c:pt>
                <c:pt idx="209">
                  <c:v>42950.38958333333</c:v>
                </c:pt>
                <c:pt idx="210">
                  <c:v>42950.431250000001</c:v>
                </c:pt>
                <c:pt idx="211">
                  <c:v>42950.472916666666</c:v>
                </c:pt>
                <c:pt idx="212">
                  <c:v>42950.51458333333</c:v>
                </c:pt>
                <c:pt idx="213">
                  <c:v>42950.556250000001</c:v>
                </c:pt>
                <c:pt idx="214">
                  <c:v>42950.597916666666</c:v>
                </c:pt>
                <c:pt idx="215">
                  <c:v>42950.63958333333</c:v>
                </c:pt>
                <c:pt idx="216">
                  <c:v>42950.681250000001</c:v>
                </c:pt>
                <c:pt idx="217">
                  <c:v>42950.722916666666</c:v>
                </c:pt>
                <c:pt idx="218">
                  <c:v>42950.76458333333</c:v>
                </c:pt>
                <c:pt idx="219">
                  <c:v>42950.806250000001</c:v>
                </c:pt>
                <c:pt idx="220">
                  <c:v>42950.847916666666</c:v>
                </c:pt>
                <c:pt idx="221">
                  <c:v>42950.88958333333</c:v>
                </c:pt>
                <c:pt idx="222">
                  <c:v>42950.931250000001</c:v>
                </c:pt>
                <c:pt idx="223">
                  <c:v>42950.972916666666</c:v>
                </c:pt>
                <c:pt idx="224">
                  <c:v>42951.01458333333</c:v>
                </c:pt>
                <c:pt idx="225">
                  <c:v>42951.056250000001</c:v>
                </c:pt>
                <c:pt idx="226">
                  <c:v>42951.097916666666</c:v>
                </c:pt>
                <c:pt idx="227">
                  <c:v>42951.13958333333</c:v>
                </c:pt>
                <c:pt idx="228">
                  <c:v>42951.181250000001</c:v>
                </c:pt>
                <c:pt idx="229">
                  <c:v>42951.222916666666</c:v>
                </c:pt>
                <c:pt idx="230">
                  <c:v>42951.26458333333</c:v>
                </c:pt>
                <c:pt idx="231">
                  <c:v>42951.306250000001</c:v>
                </c:pt>
                <c:pt idx="232">
                  <c:v>42951.347916666666</c:v>
                </c:pt>
                <c:pt idx="233">
                  <c:v>42951.38958333333</c:v>
                </c:pt>
                <c:pt idx="234">
                  <c:v>42951.431250000001</c:v>
                </c:pt>
                <c:pt idx="235">
                  <c:v>42951.472916666666</c:v>
                </c:pt>
                <c:pt idx="236">
                  <c:v>42951.51458333333</c:v>
                </c:pt>
                <c:pt idx="237">
                  <c:v>42951.556250000001</c:v>
                </c:pt>
                <c:pt idx="238">
                  <c:v>42951.597916666666</c:v>
                </c:pt>
                <c:pt idx="239">
                  <c:v>42951.63958333333</c:v>
                </c:pt>
                <c:pt idx="240">
                  <c:v>42951.681250000001</c:v>
                </c:pt>
                <c:pt idx="241">
                  <c:v>42951.722916666666</c:v>
                </c:pt>
                <c:pt idx="242">
                  <c:v>42951.76458333333</c:v>
                </c:pt>
                <c:pt idx="243">
                  <c:v>42951.806250000001</c:v>
                </c:pt>
                <c:pt idx="244">
                  <c:v>42951.847916666666</c:v>
                </c:pt>
                <c:pt idx="245">
                  <c:v>42951.88958333333</c:v>
                </c:pt>
                <c:pt idx="246">
                  <c:v>42951.931250000001</c:v>
                </c:pt>
                <c:pt idx="247">
                  <c:v>42951.972916666666</c:v>
                </c:pt>
                <c:pt idx="248">
                  <c:v>42952.01458333333</c:v>
                </c:pt>
                <c:pt idx="249">
                  <c:v>42952.056250000001</c:v>
                </c:pt>
                <c:pt idx="250">
                  <c:v>42952.097916666666</c:v>
                </c:pt>
                <c:pt idx="251">
                  <c:v>42952.13958333333</c:v>
                </c:pt>
                <c:pt idx="252">
                  <c:v>42952.181250000001</c:v>
                </c:pt>
                <c:pt idx="253">
                  <c:v>42952.222916666666</c:v>
                </c:pt>
                <c:pt idx="254">
                  <c:v>42952.26458333333</c:v>
                </c:pt>
                <c:pt idx="255">
                  <c:v>42952.306250000001</c:v>
                </c:pt>
                <c:pt idx="256">
                  <c:v>42952.347916666666</c:v>
                </c:pt>
                <c:pt idx="257">
                  <c:v>42952.38958333333</c:v>
                </c:pt>
                <c:pt idx="258">
                  <c:v>42952.431250000001</c:v>
                </c:pt>
                <c:pt idx="259">
                  <c:v>42952.472916666666</c:v>
                </c:pt>
                <c:pt idx="260">
                  <c:v>42952.51458333333</c:v>
                </c:pt>
                <c:pt idx="261">
                  <c:v>42952.556250000001</c:v>
                </c:pt>
                <c:pt idx="262">
                  <c:v>42952.597916666666</c:v>
                </c:pt>
                <c:pt idx="263">
                  <c:v>42952.63958333333</c:v>
                </c:pt>
                <c:pt idx="264">
                  <c:v>42952.681250000001</c:v>
                </c:pt>
                <c:pt idx="265">
                  <c:v>42952.722916666666</c:v>
                </c:pt>
                <c:pt idx="266">
                  <c:v>42952.76458333333</c:v>
                </c:pt>
                <c:pt idx="267">
                  <c:v>42952.806250000001</c:v>
                </c:pt>
                <c:pt idx="268">
                  <c:v>42952.847916666666</c:v>
                </c:pt>
                <c:pt idx="269">
                  <c:v>42952.88958333333</c:v>
                </c:pt>
                <c:pt idx="270">
                  <c:v>42952.931250000001</c:v>
                </c:pt>
                <c:pt idx="271">
                  <c:v>42952.972916666666</c:v>
                </c:pt>
                <c:pt idx="272">
                  <c:v>42953.01458333333</c:v>
                </c:pt>
                <c:pt idx="273">
                  <c:v>42953.056250000001</c:v>
                </c:pt>
                <c:pt idx="274">
                  <c:v>42953.097916666666</c:v>
                </c:pt>
                <c:pt idx="275">
                  <c:v>42953.13958333333</c:v>
                </c:pt>
                <c:pt idx="276">
                  <c:v>42953.181250000001</c:v>
                </c:pt>
                <c:pt idx="277">
                  <c:v>42953.222916666666</c:v>
                </c:pt>
                <c:pt idx="278">
                  <c:v>42953.26458333333</c:v>
                </c:pt>
                <c:pt idx="279">
                  <c:v>42953.306250000001</c:v>
                </c:pt>
                <c:pt idx="280">
                  <c:v>42953.347916666666</c:v>
                </c:pt>
                <c:pt idx="281">
                  <c:v>42953.38958333333</c:v>
                </c:pt>
                <c:pt idx="282">
                  <c:v>42953.431250000001</c:v>
                </c:pt>
                <c:pt idx="283">
                  <c:v>42953.472916666666</c:v>
                </c:pt>
                <c:pt idx="284">
                  <c:v>42953.51458333333</c:v>
                </c:pt>
                <c:pt idx="285">
                  <c:v>42953.556250000001</c:v>
                </c:pt>
                <c:pt idx="286">
                  <c:v>42953.597916666666</c:v>
                </c:pt>
                <c:pt idx="287">
                  <c:v>42953.63958333333</c:v>
                </c:pt>
                <c:pt idx="288">
                  <c:v>42953.681250000001</c:v>
                </c:pt>
                <c:pt idx="289">
                  <c:v>42953.722916666666</c:v>
                </c:pt>
                <c:pt idx="290">
                  <c:v>42953.76458333333</c:v>
                </c:pt>
                <c:pt idx="291">
                  <c:v>42953.806250000001</c:v>
                </c:pt>
                <c:pt idx="292">
                  <c:v>42953.847916666666</c:v>
                </c:pt>
                <c:pt idx="293">
                  <c:v>42953.88958333333</c:v>
                </c:pt>
                <c:pt idx="294">
                  <c:v>42953.931250000001</c:v>
                </c:pt>
                <c:pt idx="295">
                  <c:v>42953.972916666666</c:v>
                </c:pt>
                <c:pt idx="296">
                  <c:v>42954.01458333333</c:v>
                </c:pt>
                <c:pt idx="297">
                  <c:v>42954.056250000001</c:v>
                </c:pt>
                <c:pt idx="298">
                  <c:v>42954.097916666666</c:v>
                </c:pt>
                <c:pt idx="299">
                  <c:v>42954.13958333333</c:v>
                </c:pt>
                <c:pt idx="300">
                  <c:v>42954.181250000001</c:v>
                </c:pt>
                <c:pt idx="301">
                  <c:v>42954.222916666666</c:v>
                </c:pt>
                <c:pt idx="302">
                  <c:v>42954.26458333333</c:v>
                </c:pt>
                <c:pt idx="303">
                  <c:v>42954.306250000001</c:v>
                </c:pt>
                <c:pt idx="304">
                  <c:v>42954.347916666666</c:v>
                </c:pt>
                <c:pt idx="305">
                  <c:v>42954.38958333333</c:v>
                </c:pt>
                <c:pt idx="306">
                  <c:v>42954.431250000001</c:v>
                </c:pt>
                <c:pt idx="307">
                  <c:v>42954.472916666666</c:v>
                </c:pt>
                <c:pt idx="308">
                  <c:v>42954.51458333333</c:v>
                </c:pt>
                <c:pt idx="309">
                  <c:v>42954.556250000001</c:v>
                </c:pt>
                <c:pt idx="310">
                  <c:v>42954.597916666666</c:v>
                </c:pt>
                <c:pt idx="311">
                  <c:v>42954.63958333333</c:v>
                </c:pt>
                <c:pt idx="312">
                  <c:v>42954.681250000001</c:v>
                </c:pt>
                <c:pt idx="313">
                  <c:v>42954.722916666666</c:v>
                </c:pt>
                <c:pt idx="314">
                  <c:v>42954.76458333333</c:v>
                </c:pt>
                <c:pt idx="315">
                  <c:v>42954.806250000001</c:v>
                </c:pt>
                <c:pt idx="316">
                  <c:v>42954.847916666666</c:v>
                </c:pt>
                <c:pt idx="317">
                  <c:v>42954.88958333333</c:v>
                </c:pt>
                <c:pt idx="318">
                  <c:v>42954.931250000001</c:v>
                </c:pt>
                <c:pt idx="319">
                  <c:v>42954.972916666666</c:v>
                </c:pt>
                <c:pt idx="320">
                  <c:v>42955.01458333333</c:v>
                </c:pt>
                <c:pt idx="321">
                  <c:v>42955.056250000001</c:v>
                </c:pt>
                <c:pt idx="322">
                  <c:v>42955.097916666666</c:v>
                </c:pt>
                <c:pt idx="323">
                  <c:v>42955.13958333333</c:v>
                </c:pt>
                <c:pt idx="324">
                  <c:v>42955.181250000001</c:v>
                </c:pt>
                <c:pt idx="325">
                  <c:v>42955.222916666666</c:v>
                </c:pt>
                <c:pt idx="326">
                  <c:v>42955.26458333333</c:v>
                </c:pt>
                <c:pt idx="327">
                  <c:v>42955.306250000001</c:v>
                </c:pt>
                <c:pt idx="328">
                  <c:v>42955.347916666666</c:v>
                </c:pt>
                <c:pt idx="329">
                  <c:v>42955.38958333333</c:v>
                </c:pt>
                <c:pt idx="330">
                  <c:v>42955.431250000001</c:v>
                </c:pt>
                <c:pt idx="331">
                  <c:v>42955.472916666666</c:v>
                </c:pt>
                <c:pt idx="332">
                  <c:v>42955.51458333333</c:v>
                </c:pt>
                <c:pt idx="333">
                  <c:v>42955.556250000001</c:v>
                </c:pt>
                <c:pt idx="334">
                  <c:v>42955.597916666666</c:v>
                </c:pt>
                <c:pt idx="335">
                  <c:v>42955.63958333333</c:v>
                </c:pt>
                <c:pt idx="336">
                  <c:v>42955.681250000001</c:v>
                </c:pt>
                <c:pt idx="337">
                  <c:v>42955.722916666666</c:v>
                </c:pt>
                <c:pt idx="338">
                  <c:v>42955.76458333333</c:v>
                </c:pt>
                <c:pt idx="339">
                  <c:v>42955.806250000001</c:v>
                </c:pt>
                <c:pt idx="340">
                  <c:v>42955.847916666666</c:v>
                </c:pt>
                <c:pt idx="341">
                  <c:v>42955.88958333333</c:v>
                </c:pt>
                <c:pt idx="342">
                  <c:v>42955.931250000001</c:v>
                </c:pt>
                <c:pt idx="343">
                  <c:v>42955.972916666666</c:v>
                </c:pt>
                <c:pt idx="344">
                  <c:v>42956.01458333333</c:v>
                </c:pt>
                <c:pt idx="345">
                  <c:v>42956.056250000001</c:v>
                </c:pt>
                <c:pt idx="346">
                  <c:v>42956.097916666666</c:v>
                </c:pt>
                <c:pt idx="347">
                  <c:v>42956.13958333333</c:v>
                </c:pt>
                <c:pt idx="348">
                  <c:v>42956.181250000001</c:v>
                </c:pt>
                <c:pt idx="349">
                  <c:v>42956.222916666666</c:v>
                </c:pt>
                <c:pt idx="350">
                  <c:v>42956.26458333333</c:v>
                </c:pt>
                <c:pt idx="351">
                  <c:v>42956.306250000001</c:v>
                </c:pt>
                <c:pt idx="352">
                  <c:v>42956.347916666666</c:v>
                </c:pt>
                <c:pt idx="353">
                  <c:v>42956.38958333333</c:v>
                </c:pt>
                <c:pt idx="354">
                  <c:v>42956.431250000001</c:v>
                </c:pt>
                <c:pt idx="355">
                  <c:v>42956.472916666666</c:v>
                </c:pt>
                <c:pt idx="356">
                  <c:v>42956.51458333333</c:v>
                </c:pt>
                <c:pt idx="357">
                  <c:v>42956.556250000001</c:v>
                </c:pt>
                <c:pt idx="358">
                  <c:v>42956.597916666666</c:v>
                </c:pt>
                <c:pt idx="359">
                  <c:v>42956.63958333333</c:v>
                </c:pt>
                <c:pt idx="360">
                  <c:v>42956.681250000001</c:v>
                </c:pt>
                <c:pt idx="361">
                  <c:v>42956.722916666666</c:v>
                </c:pt>
                <c:pt idx="362">
                  <c:v>42956.76458333333</c:v>
                </c:pt>
                <c:pt idx="363">
                  <c:v>42956.806250000001</c:v>
                </c:pt>
                <c:pt idx="364">
                  <c:v>42956.847916666666</c:v>
                </c:pt>
                <c:pt idx="365">
                  <c:v>42956.88958333333</c:v>
                </c:pt>
                <c:pt idx="366">
                  <c:v>42956.931250000001</c:v>
                </c:pt>
                <c:pt idx="367">
                  <c:v>42956.972916666666</c:v>
                </c:pt>
                <c:pt idx="368">
                  <c:v>42957.01458333333</c:v>
                </c:pt>
                <c:pt idx="369">
                  <c:v>42957.056250000001</c:v>
                </c:pt>
                <c:pt idx="370">
                  <c:v>42957.097916666666</c:v>
                </c:pt>
                <c:pt idx="371">
                  <c:v>42957.13958333333</c:v>
                </c:pt>
                <c:pt idx="372">
                  <c:v>42957.181250000001</c:v>
                </c:pt>
                <c:pt idx="373">
                  <c:v>42957.222916666666</c:v>
                </c:pt>
                <c:pt idx="374">
                  <c:v>42957.26458333333</c:v>
                </c:pt>
                <c:pt idx="375">
                  <c:v>42957.306250000001</c:v>
                </c:pt>
                <c:pt idx="376">
                  <c:v>42957.347916666666</c:v>
                </c:pt>
                <c:pt idx="377">
                  <c:v>42957.38958333333</c:v>
                </c:pt>
                <c:pt idx="378">
                  <c:v>42957.431250000001</c:v>
                </c:pt>
                <c:pt idx="379">
                  <c:v>42957.472916666666</c:v>
                </c:pt>
                <c:pt idx="380">
                  <c:v>42957.51458333333</c:v>
                </c:pt>
                <c:pt idx="381">
                  <c:v>42957.556250000001</c:v>
                </c:pt>
                <c:pt idx="382">
                  <c:v>42957.597916666666</c:v>
                </c:pt>
                <c:pt idx="383">
                  <c:v>42957.63958333333</c:v>
                </c:pt>
                <c:pt idx="384">
                  <c:v>42957.681250000001</c:v>
                </c:pt>
                <c:pt idx="385">
                  <c:v>42957.722916666666</c:v>
                </c:pt>
                <c:pt idx="386">
                  <c:v>42957.76458333333</c:v>
                </c:pt>
                <c:pt idx="387">
                  <c:v>42957.806250000001</c:v>
                </c:pt>
                <c:pt idx="388">
                  <c:v>42957.847916666666</c:v>
                </c:pt>
                <c:pt idx="389">
                  <c:v>42957.88958333333</c:v>
                </c:pt>
                <c:pt idx="390">
                  <c:v>42957.931250000001</c:v>
                </c:pt>
                <c:pt idx="391">
                  <c:v>42957.972916666666</c:v>
                </c:pt>
                <c:pt idx="392">
                  <c:v>42958.01458333333</c:v>
                </c:pt>
                <c:pt idx="393">
                  <c:v>42958.056250000001</c:v>
                </c:pt>
                <c:pt idx="394">
                  <c:v>42958.097916666666</c:v>
                </c:pt>
                <c:pt idx="395">
                  <c:v>42958.13958333333</c:v>
                </c:pt>
                <c:pt idx="396">
                  <c:v>42958.181250000001</c:v>
                </c:pt>
                <c:pt idx="397">
                  <c:v>42958.222916666666</c:v>
                </c:pt>
                <c:pt idx="398">
                  <c:v>42958.26458333333</c:v>
                </c:pt>
                <c:pt idx="399">
                  <c:v>42958.306250000001</c:v>
                </c:pt>
                <c:pt idx="400">
                  <c:v>42958.347916666666</c:v>
                </c:pt>
                <c:pt idx="401">
                  <c:v>42958.38958333333</c:v>
                </c:pt>
                <c:pt idx="402">
                  <c:v>42958.431250000001</c:v>
                </c:pt>
                <c:pt idx="403">
                  <c:v>42958.472916666666</c:v>
                </c:pt>
                <c:pt idx="404">
                  <c:v>42958.51458333333</c:v>
                </c:pt>
                <c:pt idx="405">
                  <c:v>42958.556250000001</c:v>
                </c:pt>
                <c:pt idx="406">
                  <c:v>42958.597916666666</c:v>
                </c:pt>
                <c:pt idx="407">
                  <c:v>42958.63958333333</c:v>
                </c:pt>
                <c:pt idx="408">
                  <c:v>42958.681250000001</c:v>
                </c:pt>
                <c:pt idx="409">
                  <c:v>42958.722916666666</c:v>
                </c:pt>
                <c:pt idx="410">
                  <c:v>42958.76458333333</c:v>
                </c:pt>
                <c:pt idx="411">
                  <c:v>42958.806250000001</c:v>
                </c:pt>
                <c:pt idx="412">
                  <c:v>42958.847916666666</c:v>
                </c:pt>
                <c:pt idx="413">
                  <c:v>42958.88958333333</c:v>
                </c:pt>
                <c:pt idx="414">
                  <c:v>42958.931250000001</c:v>
                </c:pt>
                <c:pt idx="415">
                  <c:v>42958.972916666666</c:v>
                </c:pt>
                <c:pt idx="416">
                  <c:v>42959.01458333333</c:v>
                </c:pt>
                <c:pt idx="417">
                  <c:v>42959.056250000001</c:v>
                </c:pt>
                <c:pt idx="418">
                  <c:v>42959.097916666666</c:v>
                </c:pt>
                <c:pt idx="419">
                  <c:v>42959.13958333333</c:v>
                </c:pt>
                <c:pt idx="420">
                  <c:v>42959.181250000001</c:v>
                </c:pt>
                <c:pt idx="421">
                  <c:v>42959.222916666666</c:v>
                </c:pt>
                <c:pt idx="422">
                  <c:v>42959.26458333333</c:v>
                </c:pt>
                <c:pt idx="423">
                  <c:v>42959.306250000001</c:v>
                </c:pt>
                <c:pt idx="424">
                  <c:v>42959.347916666666</c:v>
                </c:pt>
                <c:pt idx="425">
                  <c:v>42959.38958333333</c:v>
                </c:pt>
                <c:pt idx="426">
                  <c:v>42959.431250000001</c:v>
                </c:pt>
                <c:pt idx="427">
                  <c:v>42959.472916666666</c:v>
                </c:pt>
                <c:pt idx="428">
                  <c:v>42959.51458333333</c:v>
                </c:pt>
                <c:pt idx="429">
                  <c:v>42959.556250000001</c:v>
                </c:pt>
                <c:pt idx="430">
                  <c:v>42959.597916666666</c:v>
                </c:pt>
                <c:pt idx="431">
                  <c:v>42959.63958333333</c:v>
                </c:pt>
                <c:pt idx="432">
                  <c:v>42959.681250000001</c:v>
                </c:pt>
                <c:pt idx="433">
                  <c:v>42959.722916666666</c:v>
                </c:pt>
                <c:pt idx="434">
                  <c:v>42959.76458333333</c:v>
                </c:pt>
                <c:pt idx="435">
                  <c:v>42959.806250000001</c:v>
                </c:pt>
                <c:pt idx="436">
                  <c:v>42959.847916666666</c:v>
                </c:pt>
                <c:pt idx="437">
                  <c:v>42959.88958333333</c:v>
                </c:pt>
                <c:pt idx="438">
                  <c:v>42959.931250000001</c:v>
                </c:pt>
                <c:pt idx="439">
                  <c:v>42959.972916666666</c:v>
                </c:pt>
                <c:pt idx="440">
                  <c:v>42960.01458333333</c:v>
                </c:pt>
                <c:pt idx="441">
                  <c:v>42960.056250000001</c:v>
                </c:pt>
                <c:pt idx="442">
                  <c:v>42960.097916666666</c:v>
                </c:pt>
                <c:pt idx="443">
                  <c:v>42960.13958333333</c:v>
                </c:pt>
                <c:pt idx="444">
                  <c:v>42960.181250000001</c:v>
                </c:pt>
                <c:pt idx="445">
                  <c:v>42960.222916666666</c:v>
                </c:pt>
                <c:pt idx="446">
                  <c:v>42960.26458333333</c:v>
                </c:pt>
                <c:pt idx="447">
                  <c:v>42960.306250000001</c:v>
                </c:pt>
                <c:pt idx="448">
                  <c:v>42960.347916666666</c:v>
                </c:pt>
                <c:pt idx="449">
                  <c:v>42960.38958333333</c:v>
                </c:pt>
                <c:pt idx="450">
                  <c:v>42960.431250000001</c:v>
                </c:pt>
                <c:pt idx="451">
                  <c:v>42960.472916666666</c:v>
                </c:pt>
                <c:pt idx="452">
                  <c:v>42960.51458333333</c:v>
                </c:pt>
                <c:pt idx="453">
                  <c:v>42960.556250000001</c:v>
                </c:pt>
                <c:pt idx="454">
                  <c:v>42960.597916666666</c:v>
                </c:pt>
                <c:pt idx="455">
                  <c:v>42960.63958333333</c:v>
                </c:pt>
                <c:pt idx="456">
                  <c:v>42960.681250000001</c:v>
                </c:pt>
                <c:pt idx="457">
                  <c:v>42960.722916666666</c:v>
                </c:pt>
                <c:pt idx="458">
                  <c:v>42960.76458333333</c:v>
                </c:pt>
                <c:pt idx="459">
                  <c:v>42960.806250000001</c:v>
                </c:pt>
                <c:pt idx="460">
                  <c:v>42960.847916666666</c:v>
                </c:pt>
                <c:pt idx="461">
                  <c:v>42960.88958333333</c:v>
                </c:pt>
                <c:pt idx="462">
                  <c:v>42960.931250000001</c:v>
                </c:pt>
                <c:pt idx="463">
                  <c:v>42960.972916666666</c:v>
                </c:pt>
                <c:pt idx="464">
                  <c:v>42961.01458333333</c:v>
                </c:pt>
                <c:pt idx="465">
                  <c:v>42961.056250000001</c:v>
                </c:pt>
                <c:pt idx="466">
                  <c:v>42961.097916666666</c:v>
                </c:pt>
                <c:pt idx="467">
                  <c:v>42961.13958333333</c:v>
                </c:pt>
                <c:pt idx="468">
                  <c:v>42961.181250000001</c:v>
                </c:pt>
                <c:pt idx="469">
                  <c:v>42961.222916666666</c:v>
                </c:pt>
                <c:pt idx="470">
                  <c:v>42961.26458333333</c:v>
                </c:pt>
                <c:pt idx="471">
                  <c:v>42961.306250000001</c:v>
                </c:pt>
                <c:pt idx="472">
                  <c:v>42961.347916666666</c:v>
                </c:pt>
                <c:pt idx="473">
                  <c:v>42961.38958333333</c:v>
                </c:pt>
                <c:pt idx="474">
                  <c:v>42961.431250000001</c:v>
                </c:pt>
                <c:pt idx="475">
                  <c:v>42961.472916666666</c:v>
                </c:pt>
                <c:pt idx="476">
                  <c:v>42961.51458333333</c:v>
                </c:pt>
                <c:pt idx="477">
                  <c:v>42961.556250000001</c:v>
                </c:pt>
                <c:pt idx="478">
                  <c:v>42961.597916666666</c:v>
                </c:pt>
                <c:pt idx="479">
                  <c:v>42961.63958333333</c:v>
                </c:pt>
                <c:pt idx="480">
                  <c:v>42961.681250000001</c:v>
                </c:pt>
                <c:pt idx="481">
                  <c:v>42961.722916666666</c:v>
                </c:pt>
                <c:pt idx="482">
                  <c:v>42961.76458333333</c:v>
                </c:pt>
                <c:pt idx="483">
                  <c:v>42961.806250000001</c:v>
                </c:pt>
                <c:pt idx="484">
                  <c:v>42961.847916666666</c:v>
                </c:pt>
                <c:pt idx="485">
                  <c:v>42961.88958333333</c:v>
                </c:pt>
                <c:pt idx="486">
                  <c:v>42961.931250000001</c:v>
                </c:pt>
                <c:pt idx="487">
                  <c:v>42961.972916666666</c:v>
                </c:pt>
                <c:pt idx="488">
                  <c:v>42962.01458333333</c:v>
                </c:pt>
                <c:pt idx="489">
                  <c:v>42962.056250000001</c:v>
                </c:pt>
                <c:pt idx="490">
                  <c:v>42962.097916666666</c:v>
                </c:pt>
                <c:pt idx="491">
                  <c:v>42962.13958333333</c:v>
                </c:pt>
                <c:pt idx="492">
                  <c:v>42962.181250000001</c:v>
                </c:pt>
                <c:pt idx="493">
                  <c:v>42962.222916666666</c:v>
                </c:pt>
                <c:pt idx="494">
                  <c:v>42962.26458333333</c:v>
                </c:pt>
                <c:pt idx="495">
                  <c:v>42962.306250000001</c:v>
                </c:pt>
                <c:pt idx="496">
                  <c:v>42962.347916666666</c:v>
                </c:pt>
                <c:pt idx="497">
                  <c:v>42962.38958333333</c:v>
                </c:pt>
                <c:pt idx="498">
                  <c:v>42962.431250000001</c:v>
                </c:pt>
                <c:pt idx="499">
                  <c:v>42962.472916666666</c:v>
                </c:pt>
                <c:pt idx="500">
                  <c:v>42962.51458333333</c:v>
                </c:pt>
                <c:pt idx="501">
                  <c:v>42962.556250000001</c:v>
                </c:pt>
                <c:pt idx="502">
                  <c:v>42962.597916666666</c:v>
                </c:pt>
                <c:pt idx="503">
                  <c:v>42962.63958333333</c:v>
                </c:pt>
                <c:pt idx="504">
                  <c:v>42962.681250000001</c:v>
                </c:pt>
                <c:pt idx="505">
                  <c:v>42962.722916666666</c:v>
                </c:pt>
                <c:pt idx="506">
                  <c:v>42962.76458333333</c:v>
                </c:pt>
                <c:pt idx="507">
                  <c:v>42962.806250000001</c:v>
                </c:pt>
                <c:pt idx="508">
                  <c:v>42962.847916666666</c:v>
                </c:pt>
                <c:pt idx="509">
                  <c:v>42962.88958333333</c:v>
                </c:pt>
                <c:pt idx="510">
                  <c:v>42962.931250000001</c:v>
                </c:pt>
                <c:pt idx="511">
                  <c:v>42962.972916666666</c:v>
                </c:pt>
                <c:pt idx="512">
                  <c:v>42963.01458333333</c:v>
                </c:pt>
                <c:pt idx="513">
                  <c:v>42963.056250000001</c:v>
                </c:pt>
                <c:pt idx="514">
                  <c:v>42963.097916666666</c:v>
                </c:pt>
                <c:pt idx="515">
                  <c:v>42963.13958333333</c:v>
                </c:pt>
                <c:pt idx="516">
                  <c:v>42963.181250000001</c:v>
                </c:pt>
                <c:pt idx="517">
                  <c:v>42963.222916666666</c:v>
                </c:pt>
                <c:pt idx="518">
                  <c:v>42963.26458333333</c:v>
                </c:pt>
                <c:pt idx="519">
                  <c:v>42963.306250000001</c:v>
                </c:pt>
                <c:pt idx="520">
                  <c:v>42963.347916666666</c:v>
                </c:pt>
                <c:pt idx="521">
                  <c:v>42963.38958333333</c:v>
                </c:pt>
                <c:pt idx="522">
                  <c:v>42963.431250000001</c:v>
                </c:pt>
                <c:pt idx="523">
                  <c:v>42963.472916666666</c:v>
                </c:pt>
                <c:pt idx="524">
                  <c:v>42963.51458333333</c:v>
                </c:pt>
                <c:pt idx="525">
                  <c:v>42963.556250000001</c:v>
                </c:pt>
                <c:pt idx="526">
                  <c:v>42963.597916666666</c:v>
                </c:pt>
                <c:pt idx="527">
                  <c:v>42963.63958333333</c:v>
                </c:pt>
                <c:pt idx="528">
                  <c:v>42963.681250000001</c:v>
                </c:pt>
                <c:pt idx="529">
                  <c:v>42963.722916666666</c:v>
                </c:pt>
                <c:pt idx="530">
                  <c:v>42963.76458333333</c:v>
                </c:pt>
                <c:pt idx="531">
                  <c:v>42963.806250000001</c:v>
                </c:pt>
                <c:pt idx="532">
                  <c:v>42963.847916666666</c:v>
                </c:pt>
                <c:pt idx="533">
                  <c:v>42963.88958333333</c:v>
                </c:pt>
                <c:pt idx="534">
                  <c:v>42963.931250000001</c:v>
                </c:pt>
                <c:pt idx="535">
                  <c:v>42963.972916666666</c:v>
                </c:pt>
                <c:pt idx="536">
                  <c:v>42964.01458333333</c:v>
                </c:pt>
                <c:pt idx="537">
                  <c:v>42964.056250000001</c:v>
                </c:pt>
                <c:pt idx="538">
                  <c:v>42964.097916666666</c:v>
                </c:pt>
                <c:pt idx="539">
                  <c:v>42964.13958333333</c:v>
                </c:pt>
                <c:pt idx="540">
                  <c:v>42964.181250000001</c:v>
                </c:pt>
                <c:pt idx="541">
                  <c:v>42964.222916666666</c:v>
                </c:pt>
                <c:pt idx="542">
                  <c:v>42964.26458333333</c:v>
                </c:pt>
                <c:pt idx="543">
                  <c:v>42964.306250000001</c:v>
                </c:pt>
                <c:pt idx="544">
                  <c:v>42964.347916666666</c:v>
                </c:pt>
                <c:pt idx="545">
                  <c:v>42964.38958333333</c:v>
                </c:pt>
                <c:pt idx="546">
                  <c:v>42964.431250000001</c:v>
                </c:pt>
                <c:pt idx="547">
                  <c:v>42964.472916666666</c:v>
                </c:pt>
                <c:pt idx="548">
                  <c:v>42964.51458333333</c:v>
                </c:pt>
                <c:pt idx="549">
                  <c:v>42964.556250000001</c:v>
                </c:pt>
                <c:pt idx="550">
                  <c:v>42964.597916666666</c:v>
                </c:pt>
                <c:pt idx="551">
                  <c:v>42964.63958333333</c:v>
                </c:pt>
                <c:pt idx="552">
                  <c:v>42964.681250000001</c:v>
                </c:pt>
                <c:pt idx="553">
                  <c:v>42964.722916666666</c:v>
                </c:pt>
                <c:pt idx="554">
                  <c:v>42964.76458333333</c:v>
                </c:pt>
                <c:pt idx="555">
                  <c:v>42964.806250000001</c:v>
                </c:pt>
                <c:pt idx="556">
                  <c:v>42964.847916666666</c:v>
                </c:pt>
                <c:pt idx="557">
                  <c:v>42964.88958333333</c:v>
                </c:pt>
                <c:pt idx="558">
                  <c:v>42964.931250000001</c:v>
                </c:pt>
                <c:pt idx="559">
                  <c:v>42964.972916666666</c:v>
                </c:pt>
                <c:pt idx="560">
                  <c:v>42965.01458333333</c:v>
                </c:pt>
                <c:pt idx="561">
                  <c:v>42965.056250000001</c:v>
                </c:pt>
                <c:pt idx="562">
                  <c:v>42965.097916666666</c:v>
                </c:pt>
                <c:pt idx="563">
                  <c:v>42965.13958333333</c:v>
                </c:pt>
                <c:pt idx="564">
                  <c:v>42965.181250000001</c:v>
                </c:pt>
                <c:pt idx="565">
                  <c:v>42965.222916666666</c:v>
                </c:pt>
                <c:pt idx="566">
                  <c:v>42965.26458333333</c:v>
                </c:pt>
                <c:pt idx="567">
                  <c:v>42965.306250000001</c:v>
                </c:pt>
                <c:pt idx="568">
                  <c:v>42965.347916666666</c:v>
                </c:pt>
                <c:pt idx="569">
                  <c:v>42965.38958333333</c:v>
                </c:pt>
                <c:pt idx="570">
                  <c:v>42965.431250000001</c:v>
                </c:pt>
                <c:pt idx="571">
                  <c:v>42965.472916666666</c:v>
                </c:pt>
                <c:pt idx="572">
                  <c:v>42965.51458333333</c:v>
                </c:pt>
                <c:pt idx="573">
                  <c:v>42965.556250000001</c:v>
                </c:pt>
                <c:pt idx="574">
                  <c:v>42965.597916666666</c:v>
                </c:pt>
                <c:pt idx="575">
                  <c:v>42965.63958333333</c:v>
                </c:pt>
                <c:pt idx="576">
                  <c:v>42965.681250000001</c:v>
                </c:pt>
                <c:pt idx="577">
                  <c:v>42965.722916666666</c:v>
                </c:pt>
                <c:pt idx="578">
                  <c:v>42965.76458333333</c:v>
                </c:pt>
                <c:pt idx="579">
                  <c:v>42965.806250000001</c:v>
                </c:pt>
                <c:pt idx="580">
                  <c:v>42965.847916666666</c:v>
                </c:pt>
                <c:pt idx="581">
                  <c:v>42965.88958333333</c:v>
                </c:pt>
                <c:pt idx="582">
                  <c:v>42965.931250000001</c:v>
                </c:pt>
                <c:pt idx="583">
                  <c:v>42965.972916666666</c:v>
                </c:pt>
                <c:pt idx="584">
                  <c:v>42966.01458333333</c:v>
                </c:pt>
                <c:pt idx="585">
                  <c:v>42966.056250000001</c:v>
                </c:pt>
                <c:pt idx="586">
                  <c:v>42966.097916666666</c:v>
                </c:pt>
                <c:pt idx="587">
                  <c:v>42966.13958333333</c:v>
                </c:pt>
                <c:pt idx="588">
                  <c:v>42966.181250000001</c:v>
                </c:pt>
                <c:pt idx="589">
                  <c:v>42966.222916666666</c:v>
                </c:pt>
                <c:pt idx="590">
                  <c:v>42966.26458333333</c:v>
                </c:pt>
                <c:pt idx="591">
                  <c:v>42966.306250000001</c:v>
                </c:pt>
                <c:pt idx="592">
                  <c:v>42966.347916666666</c:v>
                </c:pt>
                <c:pt idx="593">
                  <c:v>42966.38958333333</c:v>
                </c:pt>
                <c:pt idx="594">
                  <c:v>42966.431250000001</c:v>
                </c:pt>
                <c:pt idx="595">
                  <c:v>42966.472916666666</c:v>
                </c:pt>
                <c:pt idx="596">
                  <c:v>42966.51458333333</c:v>
                </c:pt>
                <c:pt idx="597">
                  <c:v>42966.556250000001</c:v>
                </c:pt>
                <c:pt idx="598">
                  <c:v>42966.597916666666</c:v>
                </c:pt>
                <c:pt idx="599">
                  <c:v>42966.63958333333</c:v>
                </c:pt>
                <c:pt idx="600">
                  <c:v>42966.681250000001</c:v>
                </c:pt>
                <c:pt idx="601">
                  <c:v>42966.722916666666</c:v>
                </c:pt>
                <c:pt idx="602">
                  <c:v>42966.76458333333</c:v>
                </c:pt>
                <c:pt idx="603">
                  <c:v>42966.806250000001</c:v>
                </c:pt>
                <c:pt idx="604">
                  <c:v>42966.847916666666</c:v>
                </c:pt>
                <c:pt idx="605">
                  <c:v>42966.88958333333</c:v>
                </c:pt>
                <c:pt idx="606">
                  <c:v>42966.931250000001</c:v>
                </c:pt>
                <c:pt idx="607">
                  <c:v>42966.972916666666</c:v>
                </c:pt>
                <c:pt idx="608">
                  <c:v>42967.01458333333</c:v>
                </c:pt>
                <c:pt idx="609">
                  <c:v>42967.056250000001</c:v>
                </c:pt>
                <c:pt idx="610">
                  <c:v>42967.097916666666</c:v>
                </c:pt>
                <c:pt idx="611">
                  <c:v>42967.13958333333</c:v>
                </c:pt>
                <c:pt idx="612">
                  <c:v>42967.181250000001</c:v>
                </c:pt>
                <c:pt idx="613">
                  <c:v>42967.222916666666</c:v>
                </c:pt>
                <c:pt idx="614">
                  <c:v>42967.26458333333</c:v>
                </c:pt>
                <c:pt idx="615">
                  <c:v>42967.306250000001</c:v>
                </c:pt>
                <c:pt idx="616">
                  <c:v>42967.347916666666</c:v>
                </c:pt>
                <c:pt idx="617">
                  <c:v>42967.38958333333</c:v>
                </c:pt>
                <c:pt idx="618">
                  <c:v>42967.431250000001</c:v>
                </c:pt>
                <c:pt idx="619">
                  <c:v>42967.472916666666</c:v>
                </c:pt>
                <c:pt idx="620">
                  <c:v>42967.51458333333</c:v>
                </c:pt>
                <c:pt idx="621">
                  <c:v>42967.556250000001</c:v>
                </c:pt>
                <c:pt idx="622">
                  <c:v>42967.597916666666</c:v>
                </c:pt>
                <c:pt idx="623">
                  <c:v>42967.63958333333</c:v>
                </c:pt>
                <c:pt idx="624">
                  <c:v>42967.681250000001</c:v>
                </c:pt>
                <c:pt idx="625">
                  <c:v>42967.722916666666</c:v>
                </c:pt>
                <c:pt idx="626">
                  <c:v>42967.76458333333</c:v>
                </c:pt>
                <c:pt idx="627">
                  <c:v>42967.806250000001</c:v>
                </c:pt>
                <c:pt idx="628">
                  <c:v>42967.847916666666</c:v>
                </c:pt>
                <c:pt idx="629">
                  <c:v>42967.88958333333</c:v>
                </c:pt>
                <c:pt idx="630">
                  <c:v>42967.931250000001</c:v>
                </c:pt>
                <c:pt idx="631">
                  <c:v>42967.972916666666</c:v>
                </c:pt>
                <c:pt idx="632">
                  <c:v>42968.01458333333</c:v>
                </c:pt>
                <c:pt idx="633">
                  <c:v>42968.056250000001</c:v>
                </c:pt>
                <c:pt idx="634">
                  <c:v>42968.097916666666</c:v>
                </c:pt>
                <c:pt idx="635">
                  <c:v>42968.13958333333</c:v>
                </c:pt>
                <c:pt idx="636">
                  <c:v>42968.181250000001</c:v>
                </c:pt>
                <c:pt idx="637">
                  <c:v>42968.222916666666</c:v>
                </c:pt>
                <c:pt idx="638">
                  <c:v>42968.26458333333</c:v>
                </c:pt>
                <c:pt idx="639">
                  <c:v>42968.306250000001</c:v>
                </c:pt>
                <c:pt idx="640">
                  <c:v>42968.347916666666</c:v>
                </c:pt>
                <c:pt idx="641">
                  <c:v>42968.38958333333</c:v>
                </c:pt>
                <c:pt idx="642">
                  <c:v>42968.431250000001</c:v>
                </c:pt>
                <c:pt idx="643">
                  <c:v>42968.472916666666</c:v>
                </c:pt>
                <c:pt idx="644">
                  <c:v>42968.51458333333</c:v>
                </c:pt>
                <c:pt idx="645">
                  <c:v>42968.556250000001</c:v>
                </c:pt>
                <c:pt idx="646">
                  <c:v>42968.597916666666</c:v>
                </c:pt>
                <c:pt idx="647">
                  <c:v>42968.63958333333</c:v>
                </c:pt>
                <c:pt idx="648">
                  <c:v>42968.681250000001</c:v>
                </c:pt>
                <c:pt idx="649">
                  <c:v>42968.722916666666</c:v>
                </c:pt>
                <c:pt idx="650">
                  <c:v>42968.76458333333</c:v>
                </c:pt>
                <c:pt idx="651">
                  <c:v>42968.806250000001</c:v>
                </c:pt>
                <c:pt idx="652">
                  <c:v>42968.847916666666</c:v>
                </c:pt>
                <c:pt idx="653">
                  <c:v>42968.88958333333</c:v>
                </c:pt>
                <c:pt idx="654">
                  <c:v>42968.931250000001</c:v>
                </c:pt>
                <c:pt idx="655">
                  <c:v>42968.972916666666</c:v>
                </c:pt>
                <c:pt idx="656">
                  <c:v>42969.01458333333</c:v>
                </c:pt>
                <c:pt idx="657">
                  <c:v>42969.056250000001</c:v>
                </c:pt>
                <c:pt idx="658">
                  <c:v>42969.097916666666</c:v>
                </c:pt>
                <c:pt idx="659">
                  <c:v>42969.13958333333</c:v>
                </c:pt>
                <c:pt idx="660">
                  <c:v>42969.181250000001</c:v>
                </c:pt>
                <c:pt idx="661">
                  <c:v>42969.222916666666</c:v>
                </c:pt>
                <c:pt idx="662">
                  <c:v>42969.26458333333</c:v>
                </c:pt>
                <c:pt idx="663">
                  <c:v>42969.306250000001</c:v>
                </c:pt>
                <c:pt idx="664">
                  <c:v>42969.347916666666</c:v>
                </c:pt>
              </c:numCache>
            </c:numRef>
          </c:xVal>
          <c:yVal>
            <c:numRef>
              <c:f>'Bertsdorf, Hauptstr. 49, Clubra'!$F$33:$F$697</c:f>
              <c:numCache>
                <c:formatCode>General</c:formatCode>
                <c:ptCount val="665"/>
                <c:pt idx="0">
                  <c:v>0</c:v>
                </c:pt>
                <c:pt idx="1">
                  <c:v>32</c:v>
                </c:pt>
                <c:pt idx="2">
                  <c:v>101</c:v>
                </c:pt>
                <c:pt idx="3">
                  <c:v>39</c:v>
                </c:pt>
                <c:pt idx="4">
                  <c:v>0</c:v>
                </c:pt>
                <c:pt idx="5">
                  <c:v>60</c:v>
                </c:pt>
                <c:pt idx="6">
                  <c:v>57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65</c:v>
                </c:pt>
                <c:pt idx="20">
                  <c:v>34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38</c:v>
                </c:pt>
                <c:pt idx="25">
                  <c:v>0</c:v>
                </c:pt>
                <c:pt idx="26">
                  <c:v>0</c:v>
                </c:pt>
                <c:pt idx="27">
                  <c:v>43</c:v>
                </c:pt>
                <c:pt idx="28">
                  <c:v>0</c:v>
                </c:pt>
                <c:pt idx="29">
                  <c:v>37</c:v>
                </c:pt>
                <c:pt idx="30">
                  <c:v>0</c:v>
                </c:pt>
                <c:pt idx="31">
                  <c:v>0</c:v>
                </c:pt>
                <c:pt idx="32">
                  <c:v>75</c:v>
                </c:pt>
                <c:pt idx="33">
                  <c:v>0</c:v>
                </c:pt>
                <c:pt idx="34">
                  <c:v>45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45</c:v>
                </c:pt>
                <c:pt idx="40">
                  <c:v>37</c:v>
                </c:pt>
                <c:pt idx="41">
                  <c:v>62</c:v>
                </c:pt>
                <c:pt idx="42">
                  <c:v>0</c:v>
                </c:pt>
                <c:pt idx="43">
                  <c:v>39</c:v>
                </c:pt>
                <c:pt idx="44">
                  <c:v>38</c:v>
                </c:pt>
                <c:pt idx="45">
                  <c:v>36</c:v>
                </c:pt>
                <c:pt idx="46">
                  <c:v>0</c:v>
                </c:pt>
                <c:pt idx="47">
                  <c:v>0</c:v>
                </c:pt>
                <c:pt idx="48">
                  <c:v>43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35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37</c:v>
                </c:pt>
                <c:pt idx="70">
                  <c:v>0</c:v>
                </c:pt>
                <c:pt idx="71">
                  <c:v>0</c:v>
                </c:pt>
                <c:pt idx="72">
                  <c:v>41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40</c:v>
                </c:pt>
                <c:pt idx="79">
                  <c:v>40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42</c:v>
                </c:pt>
                <c:pt idx="87">
                  <c:v>53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40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22</c:v>
                </c:pt>
                <c:pt idx="100">
                  <c:v>0</c:v>
                </c:pt>
                <c:pt idx="101">
                  <c:v>40</c:v>
                </c:pt>
                <c:pt idx="102">
                  <c:v>0</c:v>
                </c:pt>
                <c:pt idx="103">
                  <c:v>0</c:v>
                </c:pt>
                <c:pt idx="104">
                  <c:v>37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69</c:v>
                </c:pt>
                <c:pt idx="111">
                  <c:v>51</c:v>
                </c:pt>
                <c:pt idx="112">
                  <c:v>58</c:v>
                </c:pt>
                <c:pt idx="113">
                  <c:v>40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44</c:v>
                </c:pt>
                <c:pt idx="119">
                  <c:v>44</c:v>
                </c:pt>
                <c:pt idx="120">
                  <c:v>42</c:v>
                </c:pt>
                <c:pt idx="121">
                  <c:v>0</c:v>
                </c:pt>
                <c:pt idx="122">
                  <c:v>38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23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36</c:v>
                </c:pt>
                <c:pt idx="156">
                  <c:v>0</c:v>
                </c:pt>
                <c:pt idx="157">
                  <c:v>37</c:v>
                </c:pt>
                <c:pt idx="158">
                  <c:v>36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43</c:v>
                </c:pt>
                <c:pt idx="172">
                  <c:v>0</c:v>
                </c:pt>
                <c:pt idx="173">
                  <c:v>0</c:v>
                </c:pt>
                <c:pt idx="174">
                  <c:v>65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34</c:v>
                </c:pt>
                <c:pt idx="183">
                  <c:v>34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23</c:v>
                </c:pt>
                <c:pt idx="199">
                  <c:v>44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38</c:v>
                </c:pt>
                <c:pt idx="210">
                  <c:v>0</c:v>
                </c:pt>
                <c:pt idx="211">
                  <c:v>0</c:v>
                </c:pt>
                <c:pt idx="212">
                  <c:v>41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43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45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32</c:v>
                </c:pt>
                <c:pt idx="254">
                  <c:v>0</c:v>
                </c:pt>
                <c:pt idx="255">
                  <c:v>0</c:v>
                </c:pt>
                <c:pt idx="256">
                  <c:v>36</c:v>
                </c:pt>
                <c:pt idx="257">
                  <c:v>43</c:v>
                </c:pt>
                <c:pt idx="258">
                  <c:v>0</c:v>
                </c:pt>
                <c:pt idx="259">
                  <c:v>0</c:v>
                </c:pt>
                <c:pt idx="260">
                  <c:v>22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22</c:v>
                </c:pt>
                <c:pt idx="266">
                  <c:v>0</c:v>
                </c:pt>
                <c:pt idx="267">
                  <c:v>42</c:v>
                </c:pt>
                <c:pt idx="268">
                  <c:v>0</c:v>
                </c:pt>
                <c:pt idx="269">
                  <c:v>0</c:v>
                </c:pt>
                <c:pt idx="270">
                  <c:v>22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55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39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22</c:v>
                </c:pt>
                <c:pt idx="293">
                  <c:v>0</c:v>
                </c:pt>
                <c:pt idx="294">
                  <c:v>36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67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62</c:v>
                </c:pt>
                <c:pt idx="306">
                  <c:v>32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59</c:v>
                </c:pt>
                <c:pt idx="315">
                  <c:v>36</c:v>
                </c:pt>
                <c:pt idx="316">
                  <c:v>0</c:v>
                </c:pt>
                <c:pt idx="317">
                  <c:v>35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42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56</c:v>
                </c:pt>
                <c:pt idx="329">
                  <c:v>0</c:v>
                </c:pt>
                <c:pt idx="330">
                  <c:v>39</c:v>
                </c:pt>
                <c:pt idx="331">
                  <c:v>0</c:v>
                </c:pt>
                <c:pt idx="332">
                  <c:v>0</c:v>
                </c:pt>
                <c:pt idx="333">
                  <c:v>36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64</c:v>
                </c:pt>
                <c:pt idx="339">
                  <c:v>43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41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40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63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40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37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42</c:v>
                </c:pt>
                <c:pt idx="386">
                  <c:v>59</c:v>
                </c:pt>
                <c:pt idx="387">
                  <c:v>59</c:v>
                </c:pt>
                <c:pt idx="388">
                  <c:v>63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35</c:v>
                </c:pt>
                <c:pt idx="400">
                  <c:v>0</c:v>
                </c:pt>
                <c:pt idx="401">
                  <c:v>86</c:v>
                </c:pt>
                <c:pt idx="402">
                  <c:v>40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98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40</c:v>
                </c:pt>
                <c:pt idx="430">
                  <c:v>62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65</c:v>
                </c:pt>
                <c:pt idx="435">
                  <c:v>0</c:v>
                </c:pt>
                <c:pt idx="436">
                  <c:v>60</c:v>
                </c:pt>
                <c:pt idx="437">
                  <c:v>0</c:v>
                </c:pt>
                <c:pt idx="438">
                  <c:v>53</c:v>
                </c:pt>
                <c:pt idx="439">
                  <c:v>57</c:v>
                </c:pt>
                <c:pt idx="440">
                  <c:v>0</c:v>
                </c:pt>
                <c:pt idx="441">
                  <c:v>64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57</c:v>
                </c:pt>
                <c:pt idx="449">
                  <c:v>0</c:v>
                </c:pt>
                <c:pt idx="450">
                  <c:v>41</c:v>
                </c:pt>
                <c:pt idx="451">
                  <c:v>0</c:v>
                </c:pt>
                <c:pt idx="452">
                  <c:v>42</c:v>
                </c:pt>
                <c:pt idx="453">
                  <c:v>40</c:v>
                </c:pt>
                <c:pt idx="454">
                  <c:v>88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42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57</c:v>
                </c:pt>
                <c:pt idx="473">
                  <c:v>0</c:v>
                </c:pt>
                <c:pt idx="474">
                  <c:v>34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22</c:v>
                </c:pt>
                <c:pt idx="484">
                  <c:v>0</c:v>
                </c:pt>
                <c:pt idx="485">
                  <c:v>42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35</c:v>
                </c:pt>
                <c:pt idx="490">
                  <c:v>52</c:v>
                </c:pt>
                <c:pt idx="491">
                  <c:v>52</c:v>
                </c:pt>
                <c:pt idx="492">
                  <c:v>0</c:v>
                </c:pt>
                <c:pt idx="493">
                  <c:v>0</c:v>
                </c:pt>
                <c:pt idx="494">
                  <c:v>72</c:v>
                </c:pt>
                <c:pt idx="495">
                  <c:v>0</c:v>
                </c:pt>
                <c:pt idx="496">
                  <c:v>105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43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54</c:v>
                </c:pt>
                <c:pt idx="516">
                  <c:v>38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40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43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40</c:v>
                </c:pt>
                <c:pt idx="535">
                  <c:v>0</c:v>
                </c:pt>
                <c:pt idx="536">
                  <c:v>39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35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35</c:v>
                </c:pt>
                <c:pt idx="550">
                  <c:v>0</c:v>
                </c:pt>
                <c:pt idx="551">
                  <c:v>0</c:v>
                </c:pt>
                <c:pt idx="552">
                  <c:v>39</c:v>
                </c:pt>
                <c:pt idx="553">
                  <c:v>22</c:v>
                </c:pt>
                <c:pt idx="554">
                  <c:v>0</c:v>
                </c:pt>
                <c:pt idx="555">
                  <c:v>0</c:v>
                </c:pt>
                <c:pt idx="556">
                  <c:v>44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75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41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44</c:v>
                </c:pt>
                <c:pt idx="577">
                  <c:v>0</c:v>
                </c:pt>
                <c:pt idx="578">
                  <c:v>0</c:v>
                </c:pt>
                <c:pt idx="579">
                  <c:v>22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33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34</c:v>
                </c:pt>
                <c:pt idx="596">
                  <c:v>0</c:v>
                </c:pt>
                <c:pt idx="597">
                  <c:v>0</c:v>
                </c:pt>
                <c:pt idx="598">
                  <c:v>38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37</c:v>
                </c:pt>
                <c:pt idx="605">
                  <c:v>0</c:v>
                </c:pt>
                <c:pt idx="606">
                  <c:v>58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55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37</c:v>
                </c:pt>
                <c:pt idx="618">
                  <c:v>39</c:v>
                </c:pt>
                <c:pt idx="619">
                  <c:v>58</c:v>
                </c:pt>
                <c:pt idx="620">
                  <c:v>38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64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82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98</c:v>
                </c:pt>
                <c:pt idx="640">
                  <c:v>55</c:v>
                </c:pt>
                <c:pt idx="641">
                  <c:v>63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42</c:v>
                </c:pt>
                <c:pt idx="647">
                  <c:v>22</c:v>
                </c:pt>
                <c:pt idx="648">
                  <c:v>0</c:v>
                </c:pt>
                <c:pt idx="649">
                  <c:v>0</c:v>
                </c:pt>
                <c:pt idx="650">
                  <c:v>40</c:v>
                </c:pt>
                <c:pt idx="651">
                  <c:v>43</c:v>
                </c:pt>
                <c:pt idx="652">
                  <c:v>0</c:v>
                </c:pt>
                <c:pt idx="653">
                  <c:v>0</c:v>
                </c:pt>
                <c:pt idx="654">
                  <c:v>80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32</c:v>
                </c:pt>
                <c:pt idx="661">
                  <c:v>80</c:v>
                </c:pt>
                <c:pt idx="662">
                  <c:v>0</c:v>
                </c:pt>
                <c:pt idx="663">
                  <c:v>0</c:v>
                </c:pt>
                <c:pt idx="664">
                  <c:v>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26944"/>
        <c:axId val="87428480"/>
      </c:scatterChart>
      <c:scatterChart>
        <c:scatterStyle val="smoothMarker"/>
        <c:varyColors val="0"/>
        <c:ser>
          <c:idx val="2"/>
          <c:order val="2"/>
          <c:tx>
            <c:v>Feuchte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'Bertsdorf, Hauptstr. 49, Clubra'!$A$33:$A$697</c:f>
              <c:numCache>
                <c:formatCode>m/d/yyyy\ h:mm</c:formatCode>
                <c:ptCount val="665"/>
                <c:pt idx="0">
                  <c:v>42941.681250000001</c:v>
                </c:pt>
                <c:pt idx="1">
                  <c:v>42941.722916666666</c:v>
                </c:pt>
                <c:pt idx="2">
                  <c:v>42941.76458333333</c:v>
                </c:pt>
                <c:pt idx="3">
                  <c:v>42941.806250000001</c:v>
                </c:pt>
                <c:pt idx="4">
                  <c:v>42941.847916666666</c:v>
                </c:pt>
                <c:pt idx="5">
                  <c:v>42941.88958333333</c:v>
                </c:pt>
                <c:pt idx="6">
                  <c:v>42941.931250000001</c:v>
                </c:pt>
                <c:pt idx="7">
                  <c:v>42941.972916666666</c:v>
                </c:pt>
                <c:pt idx="8">
                  <c:v>42942.01458333333</c:v>
                </c:pt>
                <c:pt idx="9">
                  <c:v>42942.056250000001</c:v>
                </c:pt>
                <c:pt idx="10">
                  <c:v>42942.097916666666</c:v>
                </c:pt>
                <c:pt idx="11">
                  <c:v>42942.13958333333</c:v>
                </c:pt>
                <c:pt idx="12">
                  <c:v>42942.181250000001</c:v>
                </c:pt>
                <c:pt idx="13">
                  <c:v>42942.222916666666</c:v>
                </c:pt>
                <c:pt idx="14">
                  <c:v>42942.26458333333</c:v>
                </c:pt>
                <c:pt idx="15">
                  <c:v>42942.306250000001</c:v>
                </c:pt>
                <c:pt idx="16">
                  <c:v>42942.347916666666</c:v>
                </c:pt>
                <c:pt idx="17">
                  <c:v>42942.38958333333</c:v>
                </c:pt>
                <c:pt idx="18">
                  <c:v>42942.431250000001</c:v>
                </c:pt>
                <c:pt idx="19">
                  <c:v>42942.472916666666</c:v>
                </c:pt>
                <c:pt idx="20">
                  <c:v>42942.51458333333</c:v>
                </c:pt>
                <c:pt idx="21">
                  <c:v>42942.556250000001</c:v>
                </c:pt>
                <c:pt idx="22">
                  <c:v>42942.597916666666</c:v>
                </c:pt>
                <c:pt idx="23">
                  <c:v>42942.63958333333</c:v>
                </c:pt>
                <c:pt idx="24">
                  <c:v>42942.681250000001</c:v>
                </c:pt>
                <c:pt idx="25">
                  <c:v>42942.722916666666</c:v>
                </c:pt>
                <c:pt idx="26">
                  <c:v>42942.76458333333</c:v>
                </c:pt>
                <c:pt idx="27">
                  <c:v>42942.806250000001</c:v>
                </c:pt>
                <c:pt idx="28">
                  <c:v>42942.847916666666</c:v>
                </c:pt>
                <c:pt idx="29">
                  <c:v>42942.88958333333</c:v>
                </c:pt>
                <c:pt idx="30">
                  <c:v>42942.931250000001</c:v>
                </c:pt>
                <c:pt idx="31">
                  <c:v>42942.972916666666</c:v>
                </c:pt>
                <c:pt idx="32">
                  <c:v>42943.01458333333</c:v>
                </c:pt>
                <c:pt idx="33">
                  <c:v>42943.056250000001</c:v>
                </c:pt>
                <c:pt idx="34">
                  <c:v>42943.097916666666</c:v>
                </c:pt>
                <c:pt idx="35">
                  <c:v>42943.13958333333</c:v>
                </c:pt>
                <c:pt idx="36">
                  <c:v>42943.181250000001</c:v>
                </c:pt>
                <c:pt idx="37">
                  <c:v>42943.222916666666</c:v>
                </c:pt>
                <c:pt idx="38">
                  <c:v>42943.26458333333</c:v>
                </c:pt>
                <c:pt idx="39">
                  <c:v>42943.306250000001</c:v>
                </c:pt>
                <c:pt idx="40">
                  <c:v>42943.347916666666</c:v>
                </c:pt>
                <c:pt idx="41">
                  <c:v>42943.38958333333</c:v>
                </c:pt>
                <c:pt idx="42">
                  <c:v>42943.431250000001</c:v>
                </c:pt>
                <c:pt idx="43">
                  <c:v>42943.472916666666</c:v>
                </c:pt>
                <c:pt idx="44">
                  <c:v>42943.51458333333</c:v>
                </c:pt>
                <c:pt idx="45">
                  <c:v>42943.556250000001</c:v>
                </c:pt>
                <c:pt idx="46">
                  <c:v>42943.597916666666</c:v>
                </c:pt>
                <c:pt idx="47">
                  <c:v>42943.63958333333</c:v>
                </c:pt>
                <c:pt idx="48">
                  <c:v>42943.681250000001</c:v>
                </c:pt>
                <c:pt idx="49">
                  <c:v>42943.722916666666</c:v>
                </c:pt>
                <c:pt idx="50">
                  <c:v>42943.76458333333</c:v>
                </c:pt>
                <c:pt idx="51">
                  <c:v>42943.806250000001</c:v>
                </c:pt>
                <c:pt idx="52">
                  <c:v>42943.847916666666</c:v>
                </c:pt>
                <c:pt idx="53">
                  <c:v>42943.88958333333</c:v>
                </c:pt>
                <c:pt idx="54">
                  <c:v>42943.931250000001</c:v>
                </c:pt>
                <c:pt idx="55">
                  <c:v>42943.972916666666</c:v>
                </c:pt>
                <c:pt idx="56">
                  <c:v>42944.01458333333</c:v>
                </c:pt>
                <c:pt idx="57">
                  <c:v>42944.056250000001</c:v>
                </c:pt>
                <c:pt idx="58">
                  <c:v>42944.097916666666</c:v>
                </c:pt>
                <c:pt idx="59">
                  <c:v>42944.13958333333</c:v>
                </c:pt>
                <c:pt idx="60">
                  <c:v>42944.181250000001</c:v>
                </c:pt>
                <c:pt idx="61">
                  <c:v>42944.222916666666</c:v>
                </c:pt>
                <c:pt idx="62">
                  <c:v>42944.26458333333</c:v>
                </c:pt>
                <c:pt idx="63">
                  <c:v>42944.306250000001</c:v>
                </c:pt>
                <c:pt idx="64">
                  <c:v>42944.347916666666</c:v>
                </c:pt>
                <c:pt idx="65">
                  <c:v>42944.38958333333</c:v>
                </c:pt>
                <c:pt idx="66">
                  <c:v>42944.431250000001</c:v>
                </c:pt>
                <c:pt idx="67">
                  <c:v>42944.472916666666</c:v>
                </c:pt>
                <c:pt idx="68">
                  <c:v>42944.51458333333</c:v>
                </c:pt>
                <c:pt idx="69">
                  <c:v>42944.556250000001</c:v>
                </c:pt>
                <c:pt idx="70">
                  <c:v>42944.597916666666</c:v>
                </c:pt>
                <c:pt idx="71">
                  <c:v>42944.63958333333</c:v>
                </c:pt>
                <c:pt idx="72">
                  <c:v>42944.681250000001</c:v>
                </c:pt>
                <c:pt idx="73">
                  <c:v>42944.722916666666</c:v>
                </c:pt>
                <c:pt idx="74">
                  <c:v>42944.76458333333</c:v>
                </c:pt>
                <c:pt idx="75">
                  <c:v>42944.806250000001</c:v>
                </c:pt>
                <c:pt idx="76">
                  <c:v>42944.847916666666</c:v>
                </c:pt>
                <c:pt idx="77">
                  <c:v>42944.88958333333</c:v>
                </c:pt>
                <c:pt idx="78">
                  <c:v>42944.931250000001</c:v>
                </c:pt>
                <c:pt idx="79">
                  <c:v>42944.972916666666</c:v>
                </c:pt>
                <c:pt idx="80">
                  <c:v>42945.01458333333</c:v>
                </c:pt>
                <c:pt idx="81">
                  <c:v>42945.056250000001</c:v>
                </c:pt>
                <c:pt idx="82">
                  <c:v>42945.097916666666</c:v>
                </c:pt>
                <c:pt idx="83">
                  <c:v>42945.13958333333</c:v>
                </c:pt>
                <c:pt idx="84">
                  <c:v>42945.181250000001</c:v>
                </c:pt>
                <c:pt idx="85">
                  <c:v>42945.222916666666</c:v>
                </c:pt>
                <c:pt idx="86">
                  <c:v>42945.26458333333</c:v>
                </c:pt>
                <c:pt idx="87">
                  <c:v>42945.306250000001</c:v>
                </c:pt>
                <c:pt idx="88">
                  <c:v>42945.347916666666</c:v>
                </c:pt>
                <c:pt idx="89">
                  <c:v>42945.38958333333</c:v>
                </c:pt>
                <c:pt idx="90">
                  <c:v>42945.431250000001</c:v>
                </c:pt>
                <c:pt idx="91">
                  <c:v>42945.472916666666</c:v>
                </c:pt>
                <c:pt idx="92">
                  <c:v>42945.51458333333</c:v>
                </c:pt>
                <c:pt idx="93">
                  <c:v>42945.556250000001</c:v>
                </c:pt>
                <c:pt idx="94">
                  <c:v>42945.597916666666</c:v>
                </c:pt>
                <c:pt idx="95">
                  <c:v>42945.63958333333</c:v>
                </c:pt>
                <c:pt idx="96">
                  <c:v>42945.681250000001</c:v>
                </c:pt>
                <c:pt idx="97">
                  <c:v>42945.722916666666</c:v>
                </c:pt>
                <c:pt idx="98">
                  <c:v>42945.76458333333</c:v>
                </c:pt>
                <c:pt idx="99">
                  <c:v>42945.806250000001</c:v>
                </c:pt>
                <c:pt idx="100">
                  <c:v>42945.847916666666</c:v>
                </c:pt>
                <c:pt idx="101">
                  <c:v>42945.88958333333</c:v>
                </c:pt>
                <c:pt idx="102">
                  <c:v>42945.931250000001</c:v>
                </c:pt>
                <c:pt idx="103">
                  <c:v>42945.972916666666</c:v>
                </c:pt>
                <c:pt idx="104">
                  <c:v>42946.01458333333</c:v>
                </c:pt>
                <c:pt idx="105">
                  <c:v>42946.056250000001</c:v>
                </c:pt>
                <c:pt idx="106">
                  <c:v>42946.097916666666</c:v>
                </c:pt>
                <c:pt idx="107">
                  <c:v>42946.13958333333</c:v>
                </c:pt>
                <c:pt idx="108">
                  <c:v>42946.181250000001</c:v>
                </c:pt>
                <c:pt idx="109">
                  <c:v>42946.222916666666</c:v>
                </c:pt>
                <c:pt idx="110">
                  <c:v>42946.26458333333</c:v>
                </c:pt>
                <c:pt idx="111">
                  <c:v>42946.306250000001</c:v>
                </c:pt>
                <c:pt idx="112">
                  <c:v>42946.347916666666</c:v>
                </c:pt>
                <c:pt idx="113">
                  <c:v>42946.38958333333</c:v>
                </c:pt>
                <c:pt idx="114">
                  <c:v>42946.431250000001</c:v>
                </c:pt>
                <c:pt idx="115">
                  <c:v>42946.472916666666</c:v>
                </c:pt>
                <c:pt idx="116">
                  <c:v>42946.51458333333</c:v>
                </c:pt>
                <c:pt idx="117">
                  <c:v>42946.556250000001</c:v>
                </c:pt>
                <c:pt idx="118">
                  <c:v>42946.597916666666</c:v>
                </c:pt>
                <c:pt idx="119">
                  <c:v>42946.63958333333</c:v>
                </c:pt>
                <c:pt idx="120">
                  <c:v>42946.681250000001</c:v>
                </c:pt>
                <c:pt idx="121">
                  <c:v>42946.722916666666</c:v>
                </c:pt>
                <c:pt idx="122">
                  <c:v>42946.76458333333</c:v>
                </c:pt>
                <c:pt idx="123">
                  <c:v>42946.806250000001</c:v>
                </c:pt>
                <c:pt idx="124">
                  <c:v>42946.847916666666</c:v>
                </c:pt>
                <c:pt idx="125">
                  <c:v>42946.88958333333</c:v>
                </c:pt>
                <c:pt idx="126">
                  <c:v>42946.931250000001</c:v>
                </c:pt>
                <c:pt idx="127">
                  <c:v>42946.972916666666</c:v>
                </c:pt>
                <c:pt idx="128">
                  <c:v>42947.01458333333</c:v>
                </c:pt>
                <c:pt idx="129">
                  <c:v>42947.056250000001</c:v>
                </c:pt>
                <c:pt idx="130">
                  <c:v>42947.097916666666</c:v>
                </c:pt>
                <c:pt idx="131">
                  <c:v>42947.13958333333</c:v>
                </c:pt>
                <c:pt idx="132">
                  <c:v>42947.181250000001</c:v>
                </c:pt>
                <c:pt idx="133">
                  <c:v>42947.222916666666</c:v>
                </c:pt>
                <c:pt idx="134">
                  <c:v>42947.26458333333</c:v>
                </c:pt>
                <c:pt idx="135">
                  <c:v>42947.306250000001</c:v>
                </c:pt>
                <c:pt idx="136">
                  <c:v>42947.347916666666</c:v>
                </c:pt>
                <c:pt idx="137">
                  <c:v>42947.38958333333</c:v>
                </c:pt>
                <c:pt idx="138">
                  <c:v>42947.431250000001</c:v>
                </c:pt>
                <c:pt idx="139">
                  <c:v>42947.472916666666</c:v>
                </c:pt>
                <c:pt idx="140">
                  <c:v>42947.51458333333</c:v>
                </c:pt>
                <c:pt idx="141">
                  <c:v>42947.556250000001</c:v>
                </c:pt>
                <c:pt idx="142">
                  <c:v>42947.597916666666</c:v>
                </c:pt>
                <c:pt idx="143">
                  <c:v>42947.63958333333</c:v>
                </c:pt>
                <c:pt idx="144">
                  <c:v>42947.681250000001</c:v>
                </c:pt>
                <c:pt idx="145">
                  <c:v>42947.722916666666</c:v>
                </c:pt>
                <c:pt idx="146">
                  <c:v>42947.76458333333</c:v>
                </c:pt>
                <c:pt idx="147">
                  <c:v>42947.806250000001</c:v>
                </c:pt>
                <c:pt idx="148">
                  <c:v>42947.847916666666</c:v>
                </c:pt>
                <c:pt idx="149">
                  <c:v>42947.88958333333</c:v>
                </c:pt>
                <c:pt idx="150">
                  <c:v>42947.931250000001</c:v>
                </c:pt>
                <c:pt idx="151">
                  <c:v>42947.972916666666</c:v>
                </c:pt>
                <c:pt idx="152">
                  <c:v>42948.01458333333</c:v>
                </c:pt>
                <c:pt idx="153">
                  <c:v>42948.056250000001</c:v>
                </c:pt>
                <c:pt idx="154">
                  <c:v>42948.097916666666</c:v>
                </c:pt>
                <c:pt idx="155">
                  <c:v>42948.13958333333</c:v>
                </c:pt>
                <c:pt idx="156">
                  <c:v>42948.181250000001</c:v>
                </c:pt>
                <c:pt idx="157">
                  <c:v>42948.222916666666</c:v>
                </c:pt>
                <c:pt idx="158">
                  <c:v>42948.26458333333</c:v>
                </c:pt>
                <c:pt idx="159">
                  <c:v>42948.306250000001</c:v>
                </c:pt>
                <c:pt idx="160">
                  <c:v>42948.347916666666</c:v>
                </c:pt>
                <c:pt idx="161">
                  <c:v>42948.38958333333</c:v>
                </c:pt>
                <c:pt idx="162">
                  <c:v>42948.431250000001</c:v>
                </c:pt>
                <c:pt idx="163">
                  <c:v>42948.472916666666</c:v>
                </c:pt>
                <c:pt idx="164">
                  <c:v>42948.51458333333</c:v>
                </c:pt>
                <c:pt idx="165">
                  <c:v>42948.556250000001</c:v>
                </c:pt>
                <c:pt idx="166">
                  <c:v>42948.597916666666</c:v>
                </c:pt>
                <c:pt idx="167">
                  <c:v>42948.63958333333</c:v>
                </c:pt>
                <c:pt idx="168">
                  <c:v>42948.681250000001</c:v>
                </c:pt>
                <c:pt idx="169">
                  <c:v>42948.722916666666</c:v>
                </c:pt>
                <c:pt idx="170">
                  <c:v>42948.76458333333</c:v>
                </c:pt>
                <c:pt idx="171">
                  <c:v>42948.806250000001</c:v>
                </c:pt>
                <c:pt idx="172">
                  <c:v>42948.847916666666</c:v>
                </c:pt>
                <c:pt idx="173">
                  <c:v>42948.88958333333</c:v>
                </c:pt>
                <c:pt idx="174">
                  <c:v>42948.931250000001</c:v>
                </c:pt>
                <c:pt idx="175">
                  <c:v>42948.972916666666</c:v>
                </c:pt>
                <c:pt idx="176">
                  <c:v>42949.01458333333</c:v>
                </c:pt>
                <c:pt idx="177">
                  <c:v>42949.056250000001</c:v>
                </c:pt>
                <c:pt idx="178">
                  <c:v>42949.097916666666</c:v>
                </c:pt>
                <c:pt idx="179">
                  <c:v>42949.13958333333</c:v>
                </c:pt>
                <c:pt idx="180">
                  <c:v>42949.181250000001</c:v>
                </c:pt>
                <c:pt idx="181">
                  <c:v>42949.222916666666</c:v>
                </c:pt>
                <c:pt idx="182">
                  <c:v>42949.26458333333</c:v>
                </c:pt>
                <c:pt idx="183">
                  <c:v>42949.306250000001</c:v>
                </c:pt>
                <c:pt idx="184">
                  <c:v>42949.347916666666</c:v>
                </c:pt>
                <c:pt idx="185">
                  <c:v>42949.38958333333</c:v>
                </c:pt>
                <c:pt idx="186">
                  <c:v>42949.431250000001</c:v>
                </c:pt>
                <c:pt idx="187">
                  <c:v>42949.472916666666</c:v>
                </c:pt>
                <c:pt idx="188">
                  <c:v>42949.51458333333</c:v>
                </c:pt>
                <c:pt idx="189">
                  <c:v>42949.556250000001</c:v>
                </c:pt>
                <c:pt idx="190">
                  <c:v>42949.597916666666</c:v>
                </c:pt>
                <c:pt idx="191">
                  <c:v>42949.63958333333</c:v>
                </c:pt>
                <c:pt idx="192">
                  <c:v>42949.681250000001</c:v>
                </c:pt>
                <c:pt idx="193">
                  <c:v>42949.722916666666</c:v>
                </c:pt>
                <c:pt idx="194">
                  <c:v>42949.76458333333</c:v>
                </c:pt>
                <c:pt idx="195">
                  <c:v>42949.806250000001</c:v>
                </c:pt>
                <c:pt idx="196">
                  <c:v>42949.847916666666</c:v>
                </c:pt>
                <c:pt idx="197">
                  <c:v>42949.88958333333</c:v>
                </c:pt>
                <c:pt idx="198">
                  <c:v>42949.931250000001</c:v>
                </c:pt>
                <c:pt idx="199">
                  <c:v>42949.972916666666</c:v>
                </c:pt>
                <c:pt idx="200">
                  <c:v>42950.01458333333</c:v>
                </c:pt>
                <c:pt idx="201">
                  <c:v>42950.056250000001</c:v>
                </c:pt>
                <c:pt idx="202">
                  <c:v>42950.097916666666</c:v>
                </c:pt>
                <c:pt idx="203">
                  <c:v>42950.13958333333</c:v>
                </c:pt>
                <c:pt idx="204">
                  <c:v>42950.181250000001</c:v>
                </c:pt>
                <c:pt idx="205">
                  <c:v>42950.222916666666</c:v>
                </c:pt>
                <c:pt idx="206">
                  <c:v>42950.26458333333</c:v>
                </c:pt>
                <c:pt idx="207">
                  <c:v>42950.306250000001</c:v>
                </c:pt>
                <c:pt idx="208">
                  <c:v>42950.347916666666</c:v>
                </c:pt>
                <c:pt idx="209">
                  <c:v>42950.38958333333</c:v>
                </c:pt>
                <c:pt idx="210">
                  <c:v>42950.431250000001</c:v>
                </c:pt>
                <c:pt idx="211">
                  <c:v>42950.472916666666</c:v>
                </c:pt>
                <c:pt idx="212">
                  <c:v>42950.51458333333</c:v>
                </c:pt>
                <c:pt idx="213">
                  <c:v>42950.556250000001</c:v>
                </c:pt>
                <c:pt idx="214">
                  <c:v>42950.597916666666</c:v>
                </c:pt>
                <c:pt idx="215">
                  <c:v>42950.63958333333</c:v>
                </c:pt>
                <c:pt idx="216">
                  <c:v>42950.681250000001</c:v>
                </c:pt>
                <c:pt idx="217">
                  <c:v>42950.722916666666</c:v>
                </c:pt>
                <c:pt idx="218">
                  <c:v>42950.76458333333</c:v>
                </c:pt>
                <c:pt idx="219">
                  <c:v>42950.806250000001</c:v>
                </c:pt>
                <c:pt idx="220">
                  <c:v>42950.847916666666</c:v>
                </c:pt>
                <c:pt idx="221">
                  <c:v>42950.88958333333</c:v>
                </c:pt>
                <c:pt idx="222">
                  <c:v>42950.931250000001</c:v>
                </c:pt>
                <c:pt idx="223">
                  <c:v>42950.972916666666</c:v>
                </c:pt>
                <c:pt idx="224">
                  <c:v>42951.01458333333</c:v>
                </c:pt>
                <c:pt idx="225">
                  <c:v>42951.056250000001</c:v>
                </c:pt>
                <c:pt idx="226">
                  <c:v>42951.097916666666</c:v>
                </c:pt>
                <c:pt idx="227">
                  <c:v>42951.13958333333</c:v>
                </c:pt>
                <c:pt idx="228">
                  <c:v>42951.181250000001</c:v>
                </c:pt>
                <c:pt idx="229">
                  <c:v>42951.222916666666</c:v>
                </c:pt>
                <c:pt idx="230">
                  <c:v>42951.26458333333</c:v>
                </c:pt>
                <c:pt idx="231">
                  <c:v>42951.306250000001</c:v>
                </c:pt>
                <c:pt idx="232">
                  <c:v>42951.347916666666</c:v>
                </c:pt>
                <c:pt idx="233">
                  <c:v>42951.38958333333</c:v>
                </c:pt>
                <c:pt idx="234">
                  <c:v>42951.431250000001</c:v>
                </c:pt>
                <c:pt idx="235">
                  <c:v>42951.472916666666</c:v>
                </c:pt>
                <c:pt idx="236">
                  <c:v>42951.51458333333</c:v>
                </c:pt>
                <c:pt idx="237">
                  <c:v>42951.556250000001</c:v>
                </c:pt>
                <c:pt idx="238">
                  <c:v>42951.597916666666</c:v>
                </c:pt>
                <c:pt idx="239">
                  <c:v>42951.63958333333</c:v>
                </c:pt>
                <c:pt idx="240">
                  <c:v>42951.681250000001</c:v>
                </c:pt>
                <c:pt idx="241">
                  <c:v>42951.722916666666</c:v>
                </c:pt>
                <c:pt idx="242">
                  <c:v>42951.76458333333</c:v>
                </c:pt>
                <c:pt idx="243">
                  <c:v>42951.806250000001</c:v>
                </c:pt>
                <c:pt idx="244">
                  <c:v>42951.847916666666</c:v>
                </c:pt>
                <c:pt idx="245">
                  <c:v>42951.88958333333</c:v>
                </c:pt>
                <c:pt idx="246">
                  <c:v>42951.931250000001</c:v>
                </c:pt>
                <c:pt idx="247">
                  <c:v>42951.972916666666</c:v>
                </c:pt>
                <c:pt idx="248">
                  <c:v>42952.01458333333</c:v>
                </c:pt>
                <c:pt idx="249">
                  <c:v>42952.056250000001</c:v>
                </c:pt>
                <c:pt idx="250">
                  <c:v>42952.097916666666</c:v>
                </c:pt>
                <c:pt idx="251">
                  <c:v>42952.13958333333</c:v>
                </c:pt>
                <c:pt idx="252">
                  <c:v>42952.181250000001</c:v>
                </c:pt>
                <c:pt idx="253">
                  <c:v>42952.222916666666</c:v>
                </c:pt>
                <c:pt idx="254">
                  <c:v>42952.26458333333</c:v>
                </c:pt>
                <c:pt idx="255">
                  <c:v>42952.306250000001</c:v>
                </c:pt>
                <c:pt idx="256">
                  <c:v>42952.347916666666</c:v>
                </c:pt>
                <c:pt idx="257">
                  <c:v>42952.38958333333</c:v>
                </c:pt>
                <c:pt idx="258">
                  <c:v>42952.431250000001</c:v>
                </c:pt>
                <c:pt idx="259">
                  <c:v>42952.472916666666</c:v>
                </c:pt>
                <c:pt idx="260">
                  <c:v>42952.51458333333</c:v>
                </c:pt>
                <c:pt idx="261">
                  <c:v>42952.556250000001</c:v>
                </c:pt>
                <c:pt idx="262">
                  <c:v>42952.597916666666</c:v>
                </c:pt>
                <c:pt idx="263">
                  <c:v>42952.63958333333</c:v>
                </c:pt>
                <c:pt idx="264">
                  <c:v>42952.681250000001</c:v>
                </c:pt>
                <c:pt idx="265">
                  <c:v>42952.722916666666</c:v>
                </c:pt>
                <c:pt idx="266">
                  <c:v>42952.76458333333</c:v>
                </c:pt>
                <c:pt idx="267">
                  <c:v>42952.806250000001</c:v>
                </c:pt>
                <c:pt idx="268">
                  <c:v>42952.847916666666</c:v>
                </c:pt>
                <c:pt idx="269">
                  <c:v>42952.88958333333</c:v>
                </c:pt>
                <c:pt idx="270">
                  <c:v>42952.931250000001</c:v>
                </c:pt>
                <c:pt idx="271">
                  <c:v>42952.972916666666</c:v>
                </c:pt>
                <c:pt idx="272">
                  <c:v>42953.01458333333</c:v>
                </c:pt>
                <c:pt idx="273">
                  <c:v>42953.056250000001</c:v>
                </c:pt>
                <c:pt idx="274">
                  <c:v>42953.097916666666</c:v>
                </c:pt>
                <c:pt idx="275">
                  <c:v>42953.13958333333</c:v>
                </c:pt>
                <c:pt idx="276">
                  <c:v>42953.181250000001</c:v>
                </c:pt>
                <c:pt idx="277">
                  <c:v>42953.222916666666</c:v>
                </c:pt>
                <c:pt idx="278">
                  <c:v>42953.26458333333</c:v>
                </c:pt>
                <c:pt idx="279">
                  <c:v>42953.306250000001</c:v>
                </c:pt>
                <c:pt idx="280">
                  <c:v>42953.347916666666</c:v>
                </c:pt>
                <c:pt idx="281">
                  <c:v>42953.38958333333</c:v>
                </c:pt>
                <c:pt idx="282">
                  <c:v>42953.431250000001</c:v>
                </c:pt>
                <c:pt idx="283">
                  <c:v>42953.472916666666</c:v>
                </c:pt>
                <c:pt idx="284">
                  <c:v>42953.51458333333</c:v>
                </c:pt>
                <c:pt idx="285">
                  <c:v>42953.556250000001</c:v>
                </c:pt>
                <c:pt idx="286">
                  <c:v>42953.597916666666</c:v>
                </c:pt>
                <c:pt idx="287">
                  <c:v>42953.63958333333</c:v>
                </c:pt>
                <c:pt idx="288">
                  <c:v>42953.681250000001</c:v>
                </c:pt>
                <c:pt idx="289">
                  <c:v>42953.722916666666</c:v>
                </c:pt>
                <c:pt idx="290">
                  <c:v>42953.76458333333</c:v>
                </c:pt>
                <c:pt idx="291">
                  <c:v>42953.806250000001</c:v>
                </c:pt>
                <c:pt idx="292">
                  <c:v>42953.847916666666</c:v>
                </c:pt>
                <c:pt idx="293">
                  <c:v>42953.88958333333</c:v>
                </c:pt>
                <c:pt idx="294">
                  <c:v>42953.931250000001</c:v>
                </c:pt>
                <c:pt idx="295">
                  <c:v>42953.972916666666</c:v>
                </c:pt>
                <c:pt idx="296">
                  <c:v>42954.01458333333</c:v>
                </c:pt>
                <c:pt idx="297">
                  <c:v>42954.056250000001</c:v>
                </c:pt>
                <c:pt idx="298">
                  <c:v>42954.097916666666</c:v>
                </c:pt>
                <c:pt idx="299">
                  <c:v>42954.13958333333</c:v>
                </c:pt>
                <c:pt idx="300">
                  <c:v>42954.181250000001</c:v>
                </c:pt>
                <c:pt idx="301">
                  <c:v>42954.222916666666</c:v>
                </c:pt>
                <c:pt idx="302">
                  <c:v>42954.26458333333</c:v>
                </c:pt>
                <c:pt idx="303">
                  <c:v>42954.306250000001</c:v>
                </c:pt>
                <c:pt idx="304">
                  <c:v>42954.347916666666</c:v>
                </c:pt>
                <c:pt idx="305">
                  <c:v>42954.38958333333</c:v>
                </c:pt>
                <c:pt idx="306">
                  <c:v>42954.431250000001</c:v>
                </c:pt>
                <c:pt idx="307">
                  <c:v>42954.472916666666</c:v>
                </c:pt>
                <c:pt idx="308">
                  <c:v>42954.51458333333</c:v>
                </c:pt>
                <c:pt idx="309">
                  <c:v>42954.556250000001</c:v>
                </c:pt>
                <c:pt idx="310">
                  <c:v>42954.597916666666</c:v>
                </c:pt>
                <c:pt idx="311">
                  <c:v>42954.63958333333</c:v>
                </c:pt>
                <c:pt idx="312">
                  <c:v>42954.681250000001</c:v>
                </c:pt>
                <c:pt idx="313">
                  <c:v>42954.722916666666</c:v>
                </c:pt>
                <c:pt idx="314">
                  <c:v>42954.76458333333</c:v>
                </c:pt>
                <c:pt idx="315">
                  <c:v>42954.806250000001</c:v>
                </c:pt>
                <c:pt idx="316">
                  <c:v>42954.847916666666</c:v>
                </c:pt>
                <c:pt idx="317">
                  <c:v>42954.88958333333</c:v>
                </c:pt>
                <c:pt idx="318">
                  <c:v>42954.931250000001</c:v>
                </c:pt>
                <c:pt idx="319">
                  <c:v>42954.972916666666</c:v>
                </c:pt>
                <c:pt idx="320">
                  <c:v>42955.01458333333</c:v>
                </c:pt>
                <c:pt idx="321">
                  <c:v>42955.056250000001</c:v>
                </c:pt>
                <c:pt idx="322">
                  <c:v>42955.097916666666</c:v>
                </c:pt>
                <c:pt idx="323">
                  <c:v>42955.13958333333</c:v>
                </c:pt>
                <c:pt idx="324">
                  <c:v>42955.181250000001</c:v>
                </c:pt>
                <c:pt idx="325">
                  <c:v>42955.222916666666</c:v>
                </c:pt>
                <c:pt idx="326">
                  <c:v>42955.26458333333</c:v>
                </c:pt>
                <c:pt idx="327">
                  <c:v>42955.306250000001</c:v>
                </c:pt>
                <c:pt idx="328">
                  <c:v>42955.347916666666</c:v>
                </c:pt>
                <c:pt idx="329">
                  <c:v>42955.38958333333</c:v>
                </c:pt>
                <c:pt idx="330">
                  <c:v>42955.431250000001</c:v>
                </c:pt>
                <c:pt idx="331">
                  <c:v>42955.472916666666</c:v>
                </c:pt>
                <c:pt idx="332">
                  <c:v>42955.51458333333</c:v>
                </c:pt>
                <c:pt idx="333">
                  <c:v>42955.556250000001</c:v>
                </c:pt>
                <c:pt idx="334">
                  <c:v>42955.597916666666</c:v>
                </c:pt>
                <c:pt idx="335">
                  <c:v>42955.63958333333</c:v>
                </c:pt>
                <c:pt idx="336">
                  <c:v>42955.681250000001</c:v>
                </c:pt>
                <c:pt idx="337">
                  <c:v>42955.722916666666</c:v>
                </c:pt>
                <c:pt idx="338">
                  <c:v>42955.76458333333</c:v>
                </c:pt>
                <c:pt idx="339">
                  <c:v>42955.806250000001</c:v>
                </c:pt>
                <c:pt idx="340">
                  <c:v>42955.847916666666</c:v>
                </c:pt>
                <c:pt idx="341">
                  <c:v>42955.88958333333</c:v>
                </c:pt>
                <c:pt idx="342">
                  <c:v>42955.931250000001</c:v>
                </c:pt>
                <c:pt idx="343">
                  <c:v>42955.972916666666</c:v>
                </c:pt>
                <c:pt idx="344">
                  <c:v>42956.01458333333</c:v>
                </c:pt>
                <c:pt idx="345">
                  <c:v>42956.056250000001</c:v>
                </c:pt>
                <c:pt idx="346">
                  <c:v>42956.097916666666</c:v>
                </c:pt>
                <c:pt idx="347">
                  <c:v>42956.13958333333</c:v>
                </c:pt>
                <c:pt idx="348">
                  <c:v>42956.181250000001</c:v>
                </c:pt>
                <c:pt idx="349">
                  <c:v>42956.222916666666</c:v>
                </c:pt>
                <c:pt idx="350">
                  <c:v>42956.26458333333</c:v>
                </c:pt>
                <c:pt idx="351">
                  <c:v>42956.306250000001</c:v>
                </c:pt>
                <c:pt idx="352">
                  <c:v>42956.347916666666</c:v>
                </c:pt>
                <c:pt idx="353">
                  <c:v>42956.38958333333</c:v>
                </c:pt>
                <c:pt idx="354">
                  <c:v>42956.431250000001</c:v>
                </c:pt>
                <c:pt idx="355">
                  <c:v>42956.472916666666</c:v>
                </c:pt>
                <c:pt idx="356">
                  <c:v>42956.51458333333</c:v>
                </c:pt>
                <c:pt idx="357">
                  <c:v>42956.556250000001</c:v>
                </c:pt>
                <c:pt idx="358">
                  <c:v>42956.597916666666</c:v>
                </c:pt>
                <c:pt idx="359">
                  <c:v>42956.63958333333</c:v>
                </c:pt>
                <c:pt idx="360">
                  <c:v>42956.681250000001</c:v>
                </c:pt>
                <c:pt idx="361">
                  <c:v>42956.722916666666</c:v>
                </c:pt>
                <c:pt idx="362">
                  <c:v>42956.76458333333</c:v>
                </c:pt>
                <c:pt idx="363">
                  <c:v>42956.806250000001</c:v>
                </c:pt>
                <c:pt idx="364">
                  <c:v>42956.847916666666</c:v>
                </c:pt>
                <c:pt idx="365">
                  <c:v>42956.88958333333</c:v>
                </c:pt>
                <c:pt idx="366">
                  <c:v>42956.931250000001</c:v>
                </c:pt>
                <c:pt idx="367">
                  <c:v>42956.972916666666</c:v>
                </c:pt>
                <c:pt idx="368">
                  <c:v>42957.01458333333</c:v>
                </c:pt>
                <c:pt idx="369">
                  <c:v>42957.056250000001</c:v>
                </c:pt>
                <c:pt idx="370">
                  <c:v>42957.097916666666</c:v>
                </c:pt>
                <c:pt idx="371">
                  <c:v>42957.13958333333</c:v>
                </c:pt>
                <c:pt idx="372">
                  <c:v>42957.181250000001</c:v>
                </c:pt>
                <c:pt idx="373">
                  <c:v>42957.222916666666</c:v>
                </c:pt>
                <c:pt idx="374">
                  <c:v>42957.26458333333</c:v>
                </c:pt>
                <c:pt idx="375">
                  <c:v>42957.306250000001</c:v>
                </c:pt>
                <c:pt idx="376">
                  <c:v>42957.347916666666</c:v>
                </c:pt>
                <c:pt idx="377">
                  <c:v>42957.38958333333</c:v>
                </c:pt>
                <c:pt idx="378">
                  <c:v>42957.431250000001</c:v>
                </c:pt>
                <c:pt idx="379">
                  <c:v>42957.472916666666</c:v>
                </c:pt>
                <c:pt idx="380">
                  <c:v>42957.51458333333</c:v>
                </c:pt>
                <c:pt idx="381">
                  <c:v>42957.556250000001</c:v>
                </c:pt>
                <c:pt idx="382">
                  <c:v>42957.597916666666</c:v>
                </c:pt>
                <c:pt idx="383">
                  <c:v>42957.63958333333</c:v>
                </c:pt>
                <c:pt idx="384">
                  <c:v>42957.681250000001</c:v>
                </c:pt>
                <c:pt idx="385">
                  <c:v>42957.722916666666</c:v>
                </c:pt>
                <c:pt idx="386">
                  <c:v>42957.76458333333</c:v>
                </c:pt>
                <c:pt idx="387">
                  <c:v>42957.806250000001</c:v>
                </c:pt>
                <c:pt idx="388">
                  <c:v>42957.847916666666</c:v>
                </c:pt>
                <c:pt idx="389">
                  <c:v>42957.88958333333</c:v>
                </c:pt>
                <c:pt idx="390">
                  <c:v>42957.931250000001</c:v>
                </c:pt>
                <c:pt idx="391">
                  <c:v>42957.972916666666</c:v>
                </c:pt>
                <c:pt idx="392">
                  <c:v>42958.01458333333</c:v>
                </c:pt>
                <c:pt idx="393">
                  <c:v>42958.056250000001</c:v>
                </c:pt>
                <c:pt idx="394">
                  <c:v>42958.097916666666</c:v>
                </c:pt>
                <c:pt idx="395">
                  <c:v>42958.13958333333</c:v>
                </c:pt>
                <c:pt idx="396">
                  <c:v>42958.181250000001</c:v>
                </c:pt>
                <c:pt idx="397">
                  <c:v>42958.222916666666</c:v>
                </c:pt>
                <c:pt idx="398">
                  <c:v>42958.26458333333</c:v>
                </c:pt>
                <c:pt idx="399">
                  <c:v>42958.306250000001</c:v>
                </c:pt>
                <c:pt idx="400">
                  <c:v>42958.347916666666</c:v>
                </c:pt>
                <c:pt idx="401">
                  <c:v>42958.38958333333</c:v>
                </c:pt>
                <c:pt idx="402">
                  <c:v>42958.431250000001</c:v>
                </c:pt>
                <c:pt idx="403">
                  <c:v>42958.472916666666</c:v>
                </c:pt>
                <c:pt idx="404">
                  <c:v>42958.51458333333</c:v>
                </c:pt>
                <c:pt idx="405">
                  <c:v>42958.556250000001</c:v>
                </c:pt>
                <c:pt idx="406">
                  <c:v>42958.597916666666</c:v>
                </c:pt>
                <c:pt idx="407">
                  <c:v>42958.63958333333</c:v>
                </c:pt>
                <c:pt idx="408">
                  <c:v>42958.681250000001</c:v>
                </c:pt>
                <c:pt idx="409">
                  <c:v>42958.722916666666</c:v>
                </c:pt>
                <c:pt idx="410">
                  <c:v>42958.76458333333</c:v>
                </c:pt>
                <c:pt idx="411">
                  <c:v>42958.806250000001</c:v>
                </c:pt>
                <c:pt idx="412">
                  <c:v>42958.847916666666</c:v>
                </c:pt>
                <c:pt idx="413">
                  <c:v>42958.88958333333</c:v>
                </c:pt>
                <c:pt idx="414">
                  <c:v>42958.931250000001</c:v>
                </c:pt>
                <c:pt idx="415">
                  <c:v>42958.972916666666</c:v>
                </c:pt>
                <c:pt idx="416">
                  <c:v>42959.01458333333</c:v>
                </c:pt>
                <c:pt idx="417">
                  <c:v>42959.056250000001</c:v>
                </c:pt>
                <c:pt idx="418">
                  <c:v>42959.097916666666</c:v>
                </c:pt>
                <c:pt idx="419">
                  <c:v>42959.13958333333</c:v>
                </c:pt>
                <c:pt idx="420">
                  <c:v>42959.181250000001</c:v>
                </c:pt>
                <c:pt idx="421">
                  <c:v>42959.222916666666</c:v>
                </c:pt>
                <c:pt idx="422">
                  <c:v>42959.26458333333</c:v>
                </c:pt>
                <c:pt idx="423">
                  <c:v>42959.306250000001</c:v>
                </c:pt>
                <c:pt idx="424">
                  <c:v>42959.347916666666</c:v>
                </c:pt>
                <c:pt idx="425">
                  <c:v>42959.38958333333</c:v>
                </c:pt>
                <c:pt idx="426">
                  <c:v>42959.431250000001</c:v>
                </c:pt>
                <c:pt idx="427">
                  <c:v>42959.472916666666</c:v>
                </c:pt>
                <c:pt idx="428">
                  <c:v>42959.51458333333</c:v>
                </c:pt>
                <c:pt idx="429">
                  <c:v>42959.556250000001</c:v>
                </c:pt>
                <c:pt idx="430">
                  <c:v>42959.597916666666</c:v>
                </c:pt>
                <c:pt idx="431">
                  <c:v>42959.63958333333</c:v>
                </c:pt>
                <c:pt idx="432">
                  <c:v>42959.681250000001</c:v>
                </c:pt>
                <c:pt idx="433">
                  <c:v>42959.722916666666</c:v>
                </c:pt>
                <c:pt idx="434">
                  <c:v>42959.76458333333</c:v>
                </c:pt>
                <c:pt idx="435">
                  <c:v>42959.806250000001</c:v>
                </c:pt>
                <c:pt idx="436">
                  <c:v>42959.847916666666</c:v>
                </c:pt>
                <c:pt idx="437">
                  <c:v>42959.88958333333</c:v>
                </c:pt>
                <c:pt idx="438">
                  <c:v>42959.931250000001</c:v>
                </c:pt>
                <c:pt idx="439">
                  <c:v>42959.972916666666</c:v>
                </c:pt>
                <c:pt idx="440">
                  <c:v>42960.01458333333</c:v>
                </c:pt>
                <c:pt idx="441">
                  <c:v>42960.056250000001</c:v>
                </c:pt>
                <c:pt idx="442">
                  <c:v>42960.097916666666</c:v>
                </c:pt>
                <c:pt idx="443">
                  <c:v>42960.13958333333</c:v>
                </c:pt>
                <c:pt idx="444">
                  <c:v>42960.181250000001</c:v>
                </c:pt>
                <c:pt idx="445">
                  <c:v>42960.222916666666</c:v>
                </c:pt>
                <c:pt idx="446">
                  <c:v>42960.26458333333</c:v>
                </c:pt>
                <c:pt idx="447">
                  <c:v>42960.306250000001</c:v>
                </c:pt>
                <c:pt idx="448">
                  <c:v>42960.347916666666</c:v>
                </c:pt>
                <c:pt idx="449">
                  <c:v>42960.38958333333</c:v>
                </c:pt>
                <c:pt idx="450">
                  <c:v>42960.431250000001</c:v>
                </c:pt>
                <c:pt idx="451">
                  <c:v>42960.472916666666</c:v>
                </c:pt>
                <c:pt idx="452">
                  <c:v>42960.51458333333</c:v>
                </c:pt>
                <c:pt idx="453">
                  <c:v>42960.556250000001</c:v>
                </c:pt>
                <c:pt idx="454">
                  <c:v>42960.597916666666</c:v>
                </c:pt>
                <c:pt idx="455">
                  <c:v>42960.63958333333</c:v>
                </c:pt>
                <c:pt idx="456">
                  <c:v>42960.681250000001</c:v>
                </c:pt>
                <c:pt idx="457">
                  <c:v>42960.722916666666</c:v>
                </c:pt>
                <c:pt idx="458">
                  <c:v>42960.76458333333</c:v>
                </c:pt>
                <c:pt idx="459">
                  <c:v>42960.806250000001</c:v>
                </c:pt>
                <c:pt idx="460">
                  <c:v>42960.847916666666</c:v>
                </c:pt>
                <c:pt idx="461">
                  <c:v>42960.88958333333</c:v>
                </c:pt>
                <c:pt idx="462">
                  <c:v>42960.931250000001</c:v>
                </c:pt>
                <c:pt idx="463">
                  <c:v>42960.972916666666</c:v>
                </c:pt>
                <c:pt idx="464">
                  <c:v>42961.01458333333</c:v>
                </c:pt>
                <c:pt idx="465">
                  <c:v>42961.056250000001</c:v>
                </c:pt>
                <c:pt idx="466">
                  <c:v>42961.097916666666</c:v>
                </c:pt>
                <c:pt idx="467">
                  <c:v>42961.13958333333</c:v>
                </c:pt>
                <c:pt idx="468">
                  <c:v>42961.181250000001</c:v>
                </c:pt>
                <c:pt idx="469">
                  <c:v>42961.222916666666</c:v>
                </c:pt>
                <c:pt idx="470">
                  <c:v>42961.26458333333</c:v>
                </c:pt>
                <c:pt idx="471">
                  <c:v>42961.306250000001</c:v>
                </c:pt>
                <c:pt idx="472">
                  <c:v>42961.347916666666</c:v>
                </c:pt>
                <c:pt idx="473">
                  <c:v>42961.38958333333</c:v>
                </c:pt>
                <c:pt idx="474">
                  <c:v>42961.431250000001</c:v>
                </c:pt>
                <c:pt idx="475">
                  <c:v>42961.472916666666</c:v>
                </c:pt>
                <c:pt idx="476">
                  <c:v>42961.51458333333</c:v>
                </c:pt>
                <c:pt idx="477">
                  <c:v>42961.556250000001</c:v>
                </c:pt>
                <c:pt idx="478">
                  <c:v>42961.597916666666</c:v>
                </c:pt>
                <c:pt idx="479">
                  <c:v>42961.63958333333</c:v>
                </c:pt>
                <c:pt idx="480">
                  <c:v>42961.681250000001</c:v>
                </c:pt>
                <c:pt idx="481">
                  <c:v>42961.722916666666</c:v>
                </c:pt>
                <c:pt idx="482">
                  <c:v>42961.76458333333</c:v>
                </c:pt>
                <c:pt idx="483">
                  <c:v>42961.806250000001</c:v>
                </c:pt>
                <c:pt idx="484">
                  <c:v>42961.847916666666</c:v>
                </c:pt>
                <c:pt idx="485">
                  <c:v>42961.88958333333</c:v>
                </c:pt>
                <c:pt idx="486">
                  <c:v>42961.931250000001</c:v>
                </c:pt>
                <c:pt idx="487">
                  <c:v>42961.972916666666</c:v>
                </c:pt>
                <c:pt idx="488">
                  <c:v>42962.01458333333</c:v>
                </c:pt>
                <c:pt idx="489">
                  <c:v>42962.056250000001</c:v>
                </c:pt>
                <c:pt idx="490">
                  <c:v>42962.097916666666</c:v>
                </c:pt>
                <c:pt idx="491">
                  <c:v>42962.13958333333</c:v>
                </c:pt>
                <c:pt idx="492">
                  <c:v>42962.181250000001</c:v>
                </c:pt>
                <c:pt idx="493">
                  <c:v>42962.222916666666</c:v>
                </c:pt>
                <c:pt idx="494">
                  <c:v>42962.26458333333</c:v>
                </c:pt>
                <c:pt idx="495">
                  <c:v>42962.306250000001</c:v>
                </c:pt>
                <c:pt idx="496">
                  <c:v>42962.347916666666</c:v>
                </c:pt>
                <c:pt idx="497">
                  <c:v>42962.38958333333</c:v>
                </c:pt>
                <c:pt idx="498">
                  <c:v>42962.431250000001</c:v>
                </c:pt>
                <c:pt idx="499">
                  <c:v>42962.472916666666</c:v>
                </c:pt>
                <c:pt idx="500">
                  <c:v>42962.51458333333</c:v>
                </c:pt>
                <c:pt idx="501">
                  <c:v>42962.556250000001</c:v>
                </c:pt>
                <c:pt idx="502">
                  <c:v>42962.597916666666</c:v>
                </c:pt>
                <c:pt idx="503">
                  <c:v>42962.63958333333</c:v>
                </c:pt>
                <c:pt idx="504">
                  <c:v>42962.681250000001</c:v>
                </c:pt>
                <c:pt idx="505">
                  <c:v>42962.722916666666</c:v>
                </c:pt>
                <c:pt idx="506">
                  <c:v>42962.76458333333</c:v>
                </c:pt>
                <c:pt idx="507">
                  <c:v>42962.806250000001</c:v>
                </c:pt>
                <c:pt idx="508">
                  <c:v>42962.847916666666</c:v>
                </c:pt>
                <c:pt idx="509">
                  <c:v>42962.88958333333</c:v>
                </c:pt>
                <c:pt idx="510">
                  <c:v>42962.931250000001</c:v>
                </c:pt>
                <c:pt idx="511">
                  <c:v>42962.972916666666</c:v>
                </c:pt>
                <c:pt idx="512">
                  <c:v>42963.01458333333</c:v>
                </c:pt>
                <c:pt idx="513">
                  <c:v>42963.056250000001</c:v>
                </c:pt>
                <c:pt idx="514">
                  <c:v>42963.097916666666</c:v>
                </c:pt>
                <c:pt idx="515">
                  <c:v>42963.13958333333</c:v>
                </c:pt>
                <c:pt idx="516">
                  <c:v>42963.181250000001</c:v>
                </c:pt>
                <c:pt idx="517">
                  <c:v>42963.222916666666</c:v>
                </c:pt>
                <c:pt idx="518">
                  <c:v>42963.26458333333</c:v>
                </c:pt>
                <c:pt idx="519">
                  <c:v>42963.306250000001</c:v>
                </c:pt>
                <c:pt idx="520">
                  <c:v>42963.347916666666</c:v>
                </c:pt>
                <c:pt idx="521">
                  <c:v>42963.38958333333</c:v>
                </c:pt>
                <c:pt idx="522">
                  <c:v>42963.431250000001</c:v>
                </c:pt>
                <c:pt idx="523">
                  <c:v>42963.472916666666</c:v>
                </c:pt>
                <c:pt idx="524">
                  <c:v>42963.51458333333</c:v>
                </c:pt>
                <c:pt idx="525">
                  <c:v>42963.556250000001</c:v>
                </c:pt>
                <c:pt idx="526">
                  <c:v>42963.597916666666</c:v>
                </c:pt>
                <c:pt idx="527">
                  <c:v>42963.63958333333</c:v>
                </c:pt>
                <c:pt idx="528">
                  <c:v>42963.681250000001</c:v>
                </c:pt>
                <c:pt idx="529">
                  <c:v>42963.722916666666</c:v>
                </c:pt>
                <c:pt idx="530">
                  <c:v>42963.76458333333</c:v>
                </c:pt>
                <c:pt idx="531">
                  <c:v>42963.806250000001</c:v>
                </c:pt>
                <c:pt idx="532">
                  <c:v>42963.847916666666</c:v>
                </c:pt>
                <c:pt idx="533">
                  <c:v>42963.88958333333</c:v>
                </c:pt>
                <c:pt idx="534">
                  <c:v>42963.931250000001</c:v>
                </c:pt>
                <c:pt idx="535">
                  <c:v>42963.972916666666</c:v>
                </c:pt>
                <c:pt idx="536">
                  <c:v>42964.01458333333</c:v>
                </c:pt>
                <c:pt idx="537">
                  <c:v>42964.056250000001</c:v>
                </c:pt>
                <c:pt idx="538">
                  <c:v>42964.097916666666</c:v>
                </c:pt>
                <c:pt idx="539">
                  <c:v>42964.13958333333</c:v>
                </c:pt>
                <c:pt idx="540">
                  <c:v>42964.181250000001</c:v>
                </c:pt>
                <c:pt idx="541">
                  <c:v>42964.222916666666</c:v>
                </c:pt>
                <c:pt idx="542">
                  <c:v>42964.26458333333</c:v>
                </c:pt>
                <c:pt idx="543">
                  <c:v>42964.306250000001</c:v>
                </c:pt>
                <c:pt idx="544">
                  <c:v>42964.347916666666</c:v>
                </c:pt>
                <c:pt idx="545">
                  <c:v>42964.38958333333</c:v>
                </c:pt>
                <c:pt idx="546">
                  <c:v>42964.431250000001</c:v>
                </c:pt>
                <c:pt idx="547">
                  <c:v>42964.472916666666</c:v>
                </c:pt>
                <c:pt idx="548">
                  <c:v>42964.51458333333</c:v>
                </c:pt>
                <c:pt idx="549">
                  <c:v>42964.556250000001</c:v>
                </c:pt>
                <c:pt idx="550">
                  <c:v>42964.597916666666</c:v>
                </c:pt>
                <c:pt idx="551">
                  <c:v>42964.63958333333</c:v>
                </c:pt>
                <c:pt idx="552">
                  <c:v>42964.681250000001</c:v>
                </c:pt>
                <c:pt idx="553">
                  <c:v>42964.722916666666</c:v>
                </c:pt>
                <c:pt idx="554">
                  <c:v>42964.76458333333</c:v>
                </c:pt>
                <c:pt idx="555">
                  <c:v>42964.806250000001</c:v>
                </c:pt>
                <c:pt idx="556">
                  <c:v>42964.847916666666</c:v>
                </c:pt>
                <c:pt idx="557">
                  <c:v>42964.88958333333</c:v>
                </c:pt>
                <c:pt idx="558">
                  <c:v>42964.931250000001</c:v>
                </c:pt>
                <c:pt idx="559">
                  <c:v>42964.972916666666</c:v>
                </c:pt>
                <c:pt idx="560">
                  <c:v>42965.01458333333</c:v>
                </c:pt>
                <c:pt idx="561">
                  <c:v>42965.056250000001</c:v>
                </c:pt>
                <c:pt idx="562">
                  <c:v>42965.097916666666</c:v>
                </c:pt>
                <c:pt idx="563">
                  <c:v>42965.13958333333</c:v>
                </c:pt>
                <c:pt idx="564">
                  <c:v>42965.181250000001</c:v>
                </c:pt>
                <c:pt idx="565">
                  <c:v>42965.222916666666</c:v>
                </c:pt>
                <c:pt idx="566">
                  <c:v>42965.26458333333</c:v>
                </c:pt>
                <c:pt idx="567">
                  <c:v>42965.306250000001</c:v>
                </c:pt>
                <c:pt idx="568">
                  <c:v>42965.347916666666</c:v>
                </c:pt>
                <c:pt idx="569">
                  <c:v>42965.38958333333</c:v>
                </c:pt>
                <c:pt idx="570">
                  <c:v>42965.431250000001</c:v>
                </c:pt>
                <c:pt idx="571">
                  <c:v>42965.472916666666</c:v>
                </c:pt>
                <c:pt idx="572">
                  <c:v>42965.51458333333</c:v>
                </c:pt>
                <c:pt idx="573">
                  <c:v>42965.556250000001</c:v>
                </c:pt>
                <c:pt idx="574">
                  <c:v>42965.597916666666</c:v>
                </c:pt>
                <c:pt idx="575">
                  <c:v>42965.63958333333</c:v>
                </c:pt>
                <c:pt idx="576">
                  <c:v>42965.681250000001</c:v>
                </c:pt>
                <c:pt idx="577">
                  <c:v>42965.722916666666</c:v>
                </c:pt>
                <c:pt idx="578">
                  <c:v>42965.76458333333</c:v>
                </c:pt>
                <c:pt idx="579">
                  <c:v>42965.806250000001</c:v>
                </c:pt>
                <c:pt idx="580">
                  <c:v>42965.847916666666</c:v>
                </c:pt>
                <c:pt idx="581">
                  <c:v>42965.88958333333</c:v>
                </c:pt>
                <c:pt idx="582">
                  <c:v>42965.931250000001</c:v>
                </c:pt>
                <c:pt idx="583">
                  <c:v>42965.972916666666</c:v>
                </c:pt>
                <c:pt idx="584">
                  <c:v>42966.01458333333</c:v>
                </c:pt>
                <c:pt idx="585">
                  <c:v>42966.056250000001</c:v>
                </c:pt>
                <c:pt idx="586">
                  <c:v>42966.097916666666</c:v>
                </c:pt>
                <c:pt idx="587">
                  <c:v>42966.13958333333</c:v>
                </c:pt>
                <c:pt idx="588">
                  <c:v>42966.181250000001</c:v>
                </c:pt>
                <c:pt idx="589">
                  <c:v>42966.222916666666</c:v>
                </c:pt>
                <c:pt idx="590">
                  <c:v>42966.26458333333</c:v>
                </c:pt>
                <c:pt idx="591">
                  <c:v>42966.306250000001</c:v>
                </c:pt>
                <c:pt idx="592">
                  <c:v>42966.347916666666</c:v>
                </c:pt>
                <c:pt idx="593">
                  <c:v>42966.38958333333</c:v>
                </c:pt>
                <c:pt idx="594">
                  <c:v>42966.431250000001</c:v>
                </c:pt>
                <c:pt idx="595">
                  <c:v>42966.472916666666</c:v>
                </c:pt>
                <c:pt idx="596">
                  <c:v>42966.51458333333</c:v>
                </c:pt>
                <c:pt idx="597">
                  <c:v>42966.556250000001</c:v>
                </c:pt>
                <c:pt idx="598">
                  <c:v>42966.597916666666</c:v>
                </c:pt>
                <c:pt idx="599">
                  <c:v>42966.63958333333</c:v>
                </c:pt>
                <c:pt idx="600">
                  <c:v>42966.681250000001</c:v>
                </c:pt>
                <c:pt idx="601">
                  <c:v>42966.722916666666</c:v>
                </c:pt>
                <c:pt idx="602">
                  <c:v>42966.76458333333</c:v>
                </c:pt>
                <c:pt idx="603">
                  <c:v>42966.806250000001</c:v>
                </c:pt>
                <c:pt idx="604">
                  <c:v>42966.847916666666</c:v>
                </c:pt>
                <c:pt idx="605">
                  <c:v>42966.88958333333</c:v>
                </c:pt>
                <c:pt idx="606">
                  <c:v>42966.931250000001</c:v>
                </c:pt>
                <c:pt idx="607">
                  <c:v>42966.972916666666</c:v>
                </c:pt>
                <c:pt idx="608">
                  <c:v>42967.01458333333</c:v>
                </c:pt>
                <c:pt idx="609">
                  <c:v>42967.056250000001</c:v>
                </c:pt>
                <c:pt idx="610">
                  <c:v>42967.097916666666</c:v>
                </c:pt>
                <c:pt idx="611">
                  <c:v>42967.13958333333</c:v>
                </c:pt>
                <c:pt idx="612">
                  <c:v>42967.181250000001</c:v>
                </c:pt>
                <c:pt idx="613">
                  <c:v>42967.222916666666</c:v>
                </c:pt>
                <c:pt idx="614">
                  <c:v>42967.26458333333</c:v>
                </c:pt>
                <c:pt idx="615">
                  <c:v>42967.306250000001</c:v>
                </c:pt>
                <c:pt idx="616">
                  <c:v>42967.347916666666</c:v>
                </c:pt>
                <c:pt idx="617">
                  <c:v>42967.38958333333</c:v>
                </c:pt>
                <c:pt idx="618">
                  <c:v>42967.431250000001</c:v>
                </c:pt>
                <c:pt idx="619">
                  <c:v>42967.472916666666</c:v>
                </c:pt>
                <c:pt idx="620">
                  <c:v>42967.51458333333</c:v>
                </c:pt>
                <c:pt idx="621">
                  <c:v>42967.556250000001</c:v>
                </c:pt>
                <c:pt idx="622">
                  <c:v>42967.597916666666</c:v>
                </c:pt>
                <c:pt idx="623">
                  <c:v>42967.63958333333</c:v>
                </c:pt>
                <c:pt idx="624">
                  <c:v>42967.681250000001</c:v>
                </c:pt>
                <c:pt idx="625">
                  <c:v>42967.722916666666</c:v>
                </c:pt>
                <c:pt idx="626">
                  <c:v>42967.76458333333</c:v>
                </c:pt>
                <c:pt idx="627">
                  <c:v>42967.806250000001</c:v>
                </c:pt>
                <c:pt idx="628">
                  <c:v>42967.847916666666</c:v>
                </c:pt>
                <c:pt idx="629">
                  <c:v>42967.88958333333</c:v>
                </c:pt>
                <c:pt idx="630">
                  <c:v>42967.931250000001</c:v>
                </c:pt>
                <c:pt idx="631">
                  <c:v>42967.972916666666</c:v>
                </c:pt>
                <c:pt idx="632">
                  <c:v>42968.01458333333</c:v>
                </c:pt>
                <c:pt idx="633">
                  <c:v>42968.056250000001</c:v>
                </c:pt>
                <c:pt idx="634">
                  <c:v>42968.097916666666</c:v>
                </c:pt>
                <c:pt idx="635">
                  <c:v>42968.13958333333</c:v>
                </c:pt>
                <c:pt idx="636">
                  <c:v>42968.181250000001</c:v>
                </c:pt>
                <c:pt idx="637">
                  <c:v>42968.222916666666</c:v>
                </c:pt>
                <c:pt idx="638">
                  <c:v>42968.26458333333</c:v>
                </c:pt>
                <c:pt idx="639">
                  <c:v>42968.306250000001</c:v>
                </c:pt>
                <c:pt idx="640">
                  <c:v>42968.347916666666</c:v>
                </c:pt>
                <c:pt idx="641">
                  <c:v>42968.38958333333</c:v>
                </c:pt>
                <c:pt idx="642">
                  <c:v>42968.431250000001</c:v>
                </c:pt>
                <c:pt idx="643">
                  <c:v>42968.472916666666</c:v>
                </c:pt>
                <c:pt idx="644">
                  <c:v>42968.51458333333</c:v>
                </c:pt>
                <c:pt idx="645">
                  <c:v>42968.556250000001</c:v>
                </c:pt>
                <c:pt idx="646">
                  <c:v>42968.597916666666</c:v>
                </c:pt>
                <c:pt idx="647">
                  <c:v>42968.63958333333</c:v>
                </c:pt>
                <c:pt idx="648">
                  <c:v>42968.681250000001</c:v>
                </c:pt>
                <c:pt idx="649">
                  <c:v>42968.722916666666</c:v>
                </c:pt>
                <c:pt idx="650">
                  <c:v>42968.76458333333</c:v>
                </c:pt>
                <c:pt idx="651">
                  <c:v>42968.806250000001</c:v>
                </c:pt>
                <c:pt idx="652">
                  <c:v>42968.847916666666</c:v>
                </c:pt>
                <c:pt idx="653">
                  <c:v>42968.88958333333</c:v>
                </c:pt>
                <c:pt idx="654">
                  <c:v>42968.931250000001</c:v>
                </c:pt>
                <c:pt idx="655">
                  <c:v>42968.972916666666</c:v>
                </c:pt>
                <c:pt idx="656">
                  <c:v>42969.01458333333</c:v>
                </c:pt>
                <c:pt idx="657">
                  <c:v>42969.056250000001</c:v>
                </c:pt>
                <c:pt idx="658">
                  <c:v>42969.097916666666</c:v>
                </c:pt>
                <c:pt idx="659">
                  <c:v>42969.13958333333</c:v>
                </c:pt>
                <c:pt idx="660">
                  <c:v>42969.181250000001</c:v>
                </c:pt>
                <c:pt idx="661">
                  <c:v>42969.222916666666</c:v>
                </c:pt>
                <c:pt idx="662">
                  <c:v>42969.26458333333</c:v>
                </c:pt>
                <c:pt idx="663">
                  <c:v>42969.306250000001</c:v>
                </c:pt>
                <c:pt idx="664">
                  <c:v>42969.347916666666</c:v>
                </c:pt>
              </c:numCache>
            </c:numRef>
          </c:xVal>
          <c:yVal>
            <c:numRef>
              <c:f>'Bertsdorf, Hauptstr. 49, Clubra'!$I$33:$I$697</c:f>
              <c:numCache>
                <c:formatCode>General</c:formatCode>
                <c:ptCount val="665"/>
                <c:pt idx="0">
                  <c:v>55</c:v>
                </c:pt>
                <c:pt idx="1">
                  <c:v>58</c:v>
                </c:pt>
                <c:pt idx="2">
                  <c:v>57</c:v>
                </c:pt>
                <c:pt idx="3">
                  <c:v>55</c:v>
                </c:pt>
                <c:pt idx="4">
                  <c:v>56</c:v>
                </c:pt>
                <c:pt idx="5">
                  <c:v>58</c:v>
                </c:pt>
                <c:pt idx="6">
                  <c:v>59</c:v>
                </c:pt>
                <c:pt idx="7">
                  <c:v>59</c:v>
                </c:pt>
                <c:pt idx="8">
                  <c:v>60</c:v>
                </c:pt>
                <c:pt idx="9">
                  <c:v>61</c:v>
                </c:pt>
                <c:pt idx="10">
                  <c:v>61</c:v>
                </c:pt>
                <c:pt idx="11">
                  <c:v>61</c:v>
                </c:pt>
                <c:pt idx="12">
                  <c:v>62</c:v>
                </c:pt>
                <c:pt idx="13">
                  <c:v>62</c:v>
                </c:pt>
                <c:pt idx="14">
                  <c:v>61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60</c:v>
                </c:pt>
                <c:pt idx="20">
                  <c:v>60</c:v>
                </c:pt>
                <c:pt idx="21">
                  <c:v>61</c:v>
                </c:pt>
                <c:pt idx="22">
                  <c:v>61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61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63</c:v>
                </c:pt>
                <c:pt idx="36">
                  <c:v>63</c:v>
                </c:pt>
                <c:pt idx="37">
                  <c:v>63</c:v>
                </c:pt>
                <c:pt idx="38">
                  <c:v>63</c:v>
                </c:pt>
                <c:pt idx="39">
                  <c:v>64</c:v>
                </c:pt>
                <c:pt idx="40">
                  <c:v>63</c:v>
                </c:pt>
                <c:pt idx="41">
                  <c:v>63</c:v>
                </c:pt>
                <c:pt idx="42">
                  <c:v>63</c:v>
                </c:pt>
                <c:pt idx="43">
                  <c:v>63</c:v>
                </c:pt>
                <c:pt idx="44">
                  <c:v>63</c:v>
                </c:pt>
                <c:pt idx="45">
                  <c:v>63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63</c:v>
                </c:pt>
                <c:pt idx="52">
                  <c:v>64</c:v>
                </c:pt>
                <c:pt idx="53">
                  <c:v>65</c:v>
                </c:pt>
                <c:pt idx="54">
                  <c:v>65</c:v>
                </c:pt>
                <c:pt idx="55">
                  <c:v>65</c:v>
                </c:pt>
                <c:pt idx="56">
                  <c:v>65</c:v>
                </c:pt>
                <c:pt idx="57">
                  <c:v>65</c:v>
                </c:pt>
                <c:pt idx="58">
                  <c:v>65</c:v>
                </c:pt>
                <c:pt idx="59">
                  <c:v>65</c:v>
                </c:pt>
                <c:pt idx="60">
                  <c:v>65</c:v>
                </c:pt>
                <c:pt idx="61">
                  <c:v>66</c:v>
                </c:pt>
                <c:pt idx="62">
                  <c:v>66</c:v>
                </c:pt>
                <c:pt idx="63">
                  <c:v>66</c:v>
                </c:pt>
                <c:pt idx="64">
                  <c:v>66</c:v>
                </c:pt>
                <c:pt idx="65">
                  <c:v>65</c:v>
                </c:pt>
                <c:pt idx="66">
                  <c:v>65</c:v>
                </c:pt>
                <c:pt idx="67">
                  <c:v>65</c:v>
                </c:pt>
                <c:pt idx="68">
                  <c:v>65</c:v>
                </c:pt>
                <c:pt idx="69">
                  <c:v>64</c:v>
                </c:pt>
                <c:pt idx="70">
                  <c:v>63</c:v>
                </c:pt>
                <c:pt idx="71">
                  <c:v>63</c:v>
                </c:pt>
                <c:pt idx="72">
                  <c:v>62</c:v>
                </c:pt>
                <c:pt idx="73">
                  <c:v>61</c:v>
                </c:pt>
                <c:pt idx="74">
                  <c:v>60</c:v>
                </c:pt>
                <c:pt idx="75">
                  <c:v>59</c:v>
                </c:pt>
                <c:pt idx="76">
                  <c:v>59</c:v>
                </c:pt>
                <c:pt idx="77">
                  <c:v>60</c:v>
                </c:pt>
                <c:pt idx="78">
                  <c:v>60</c:v>
                </c:pt>
                <c:pt idx="79">
                  <c:v>61</c:v>
                </c:pt>
                <c:pt idx="80">
                  <c:v>61</c:v>
                </c:pt>
                <c:pt idx="81">
                  <c:v>61</c:v>
                </c:pt>
                <c:pt idx="82">
                  <c:v>61</c:v>
                </c:pt>
                <c:pt idx="83">
                  <c:v>62</c:v>
                </c:pt>
                <c:pt idx="84">
                  <c:v>62</c:v>
                </c:pt>
                <c:pt idx="85">
                  <c:v>63</c:v>
                </c:pt>
                <c:pt idx="86">
                  <c:v>61</c:v>
                </c:pt>
                <c:pt idx="87">
                  <c:v>62</c:v>
                </c:pt>
                <c:pt idx="88">
                  <c:v>63</c:v>
                </c:pt>
                <c:pt idx="89">
                  <c:v>62</c:v>
                </c:pt>
                <c:pt idx="90">
                  <c:v>61</c:v>
                </c:pt>
                <c:pt idx="91">
                  <c:v>59</c:v>
                </c:pt>
                <c:pt idx="92">
                  <c:v>59</c:v>
                </c:pt>
                <c:pt idx="93">
                  <c:v>59</c:v>
                </c:pt>
                <c:pt idx="94">
                  <c:v>59</c:v>
                </c:pt>
                <c:pt idx="95">
                  <c:v>59</c:v>
                </c:pt>
                <c:pt idx="96">
                  <c:v>59</c:v>
                </c:pt>
                <c:pt idx="97">
                  <c:v>59</c:v>
                </c:pt>
                <c:pt idx="98">
                  <c:v>60</c:v>
                </c:pt>
                <c:pt idx="99">
                  <c:v>60</c:v>
                </c:pt>
                <c:pt idx="100">
                  <c:v>61</c:v>
                </c:pt>
                <c:pt idx="101">
                  <c:v>61</c:v>
                </c:pt>
                <c:pt idx="102">
                  <c:v>61</c:v>
                </c:pt>
                <c:pt idx="103">
                  <c:v>62</c:v>
                </c:pt>
                <c:pt idx="104">
                  <c:v>63</c:v>
                </c:pt>
                <c:pt idx="105">
                  <c:v>63</c:v>
                </c:pt>
                <c:pt idx="106">
                  <c:v>63</c:v>
                </c:pt>
                <c:pt idx="107">
                  <c:v>63</c:v>
                </c:pt>
                <c:pt idx="108">
                  <c:v>63</c:v>
                </c:pt>
                <c:pt idx="109">
                  <c:v>63</c:v>
                </c:pt>
                <c:pt idx="110">
                  <c:v>63</c:v>
                </c:pt>
                <c:pt idx="111">
                  <c:v>63</c:v>
                </c:pt>
                <c:pt idx="112">
                  <c:v>63</c:v>
                </c:pt>
                <c:pt idx="113">
                  <c:v>62</c:v>
                </c:pt>
                <c:pt idx="114">
                  <c:v>61</c:v>
                </c:pt>
                <c:pt idx="115">
                  <c:v>61</c:v>
                </c:pt>
                <c:pt idx="116">
                  <c:v>62</c:v>
                </c:pt>
                <c:pt idx="117">
                  <c:v>62</c:v>
                </c:pt>
                <c:pt idx="118">
                  <c:v>62</c:v>
                </c:pt>
                <c:pt idx="119">
                  <c:v>62</c:v>
                </c:pt>
                <c:pt idx="120">
                  <c:v>62</c:v>
                </c:pt>
                <c:pt idx="121">
                  <c:v>62</c:v>
                </c:pt>
                <c:pt idx="122">
                  <c:v>62</c:v>
                </c:pt>
                <c:pt idx="123">
                  <c:v>64</c:v>
                </c:pt>
                <c:pt idx="124">
                  <c:v>65</c:v>
                </c:pt>
                <c:pt idx="125">
                  <c:v>66</c:v>
                </c:pt>
                <c:pt idx="126">
                  <c:v>65</c:v>
                </c:pt>
                <c:pt idx="127">
                  <c:v>65</c:v>
                </c:pt>
                <c:pt idx="128">
                  <c:v>66</c:v>
                </c:pt>
                <c:pt idx="129">
                  <c:v>66</c:v>
                </c:pt>
                <c:pt idx="130">
                  <c:v>66</c:v>
                </c:pt>
                <c:pt idx="131">
                  <c:v>66</c:v>
                </c:pt>
                <c:pt idx="132">
                  <c:v>66</c:v>
                </c:pt>
                <c:pt idx="133">
                  <c:v>66</c:v>
                </c:pt>
                <c:pt idx="134">
                  <c:v>66</c:v>
                </c:pt>
                <c:pt idx="135">
                  <c:v>67</c:v>
                </c:pt>
                <c:pt idx="136">
                  <c:v>67</c:v>
                </c:pt>
                <c:pt idx="137">
                  <c:v>67</c:v>
                </c:pt>
                <c:pt idx="138">
                  <c:v>66</c:v>
                </c:pt>
                <c:pt idx="139">
                  <c:v>66</c:v>
                </c:pt>
                <c:pt idx="140">
                  <c:v>66</c:v>
                </c:pt>
                <c:pt idx="141">
                  <c:v>65</c:v>
                </c:pt>
                <c:pt idx="142">
                  <c:v>66</c:v>
                </c:pt>
                <c:pt idx="143">
                  <c:v>65</c:v>
                </c:pt>
                <c:pt idx="144">
                  <c:v>65</c:v>
                </c:pt>
                <c:pt idx="145">
                  <c:v>65</c:v>
                </c:pt>
                <c:pt idx="146">
                  <c:v>65</c:v>
                </c:pt>
                <c:pt idx="147">
                  <c:v>66</c:v>
                </c:pt>
                <c:pt idx="148">
                  <c:v>66</c:v>
                </c:pt>
                <c:pt idx="149">
                  <c:v>67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68</c:v>
                </c:pt>
                <c:pt idx="154">
                  <c:v>67</c:v>
                </c:pt>
                <c:pt idx="155">
                  <c:v>68</c:v>
                </c:pt>
                <c:pt idx="156">
                  <c:v>68</c:v>
                </c:pt>
                <c:pt idx="157">
                  <c:v>68</c:v>
                </c:pt>
                <c:pt idx="158">
                  <c:v>67</c:v>
                </c:pt>
                <c:pt idx="159">
                  <c:v>68</c:v>
                </c:pt>
                <c:pt idx="160">
                  <c:v>68</c:v>
                </c:pt>
                <c:pt idx="161">
                  <c:v>68</c:v>
                </c:pt>
                <c:pt idx="162">
                  <c:v>68</c:v>
                </c:pt>
                <c:pt idx="163">
                  <c:v>68</c:v>
                </c:pt>
                <c:pt idx="164">
                  <c:v>67</c:v>
                </c:pt>
                <c:pt idx="165">
                  <c:v>67</c:v>
                </c:pt>
                <c:pt idx="166">
                  <c:v>68</c:v>
                </c:pt>
                <c:pt idx="167">
                  <c:v>68</c:v>
                </c:pt>
                <c:pt idx="168">
                  <c:v>68</c:v>
                </c:pt>
                <c:pt idx="169">
                  <c:v>68</c:v>
                </c:pt>
                <c:pt idx="170">
                  <c:v>68</c:v>
                </c:pt>
                <c:pt idx="171">
                  <c:v>68</c:v>
                </c:pt>
                <c:pt idx="172">
                  <c:v>68</c:v>
                </c:pt>
                <c:pt idx="173">
                  <c:v>68</c:v>
                </c:pt>
                <c:pt idx="174">
                  <c:v>69</c:v>
                </c:pt>
                <c:pt idx="175">
                  <c:v>69</c:v>
                </c:pt>
                <c:pt idx="176">
                  <c:v>69</c:v>
                </c:pt>
                <c:pt idx="177">
                  <c:v>69</c:v>
                </c:pt>
                <c:pt idx="178">
                  <c:v>69</c:v>
                </c:pt>
                <c:pt idx="179">
                  <c:v>69</c:v>
                </c:pt>
                <c:pt idx="180">
                  <c:v>69</c:v>
                </c:pt>
                <c:pt idx="181">
                  <c:v>69</c:v>
                </c:pt>
                <c:pt idx="182">
                  <c:v>69</c:v>
                </c:pt>
                <c:pt idx="183">
                  <c:v>70</c:v>
                </c:pt>
                <c:pt idx="184">
                  <c:v>70</c:v>
                </c:pt>
                <c:pt idx="185">
                  <c:v>71</c:v>
                </c:pt>
                <c:pt idx="186">
                  <c:v>70</c:v>
                </c:pt>
                <c:pt idx="187">
                  <c:v>70</c:v>
                </c:pt>
                <c:pt idx="188">
                  <c:v>70</c:v>
                </c:pt>
                <c:pt idx="189">
                  <c:v>69</c:v>
                </c:pt>
                <c:pt idx="190">
                  <c:v>69</c:v>
                </c:pt>
                <c:pt idx="191">
                  <c:v>69</c:v>
                </c:pt>
                <c:pt idx="192">
                  <c:v>69</c:v>
                </c:pt>
                <c:pt idx="193">
                  <c:v>69</c:v>
                </c:pt>
                <c:pt idx="194">
                  <c:v>68</c:v>
                </c:pt>
                <c:pt idx="195">
                  <c:v>68</c:v>
                </c:pt>
                <c:pt idx="196">
                  <c:v>68</c:v>
                </c:pt>
                <c:pt idx="197">
                  <c:v>69</c:v>
                </c:pt>
                <c:pt idx="198">
                  <c:v>69</c:v>
                </c:pt>
                <c:pt idx="199">
                  <c:v>69</c:v>
                </c:pt>
                <c:pt idx="200">
                  <c:v>69</c:v>
                </c:pt>
                <c:pt idx="201">
                  <c:v>69</c:v>
                </c:pt>
                <c:pt idx="202">
                  <c:v>69</c:v>
                </c:pt>
                <c:pt idx="203">
                  <c:v>69</c:v>
                </c:pt>
                <c:pt idx="204">
                  <c:v>69</c:v>
                </c:pt>
                <c:pt idx="205">
                  <c:v>69</c:v>
                </c:pt>
                <c:pt idx="206">
                  <c:v>69</c:v>
                </c:pt>
                <c:pt idx="207">
                  <c:v>69</c:v>
                </c:pt>
                <c:pt idx="208">
                  <c:v>70</c:v>
                </c:pt>
                <c:pt idx="209">
                  <c:v>70</c:v>
                </c:pt>
                <c:pt idx="210">
                  <c:v>70</c:v>
                </c:pt>
                <c:pt idx="211">
                  <c:v>69</c:v>
                </c:pt>
                <c:pt idx="212">
                  <c:v>70</c:v>
                </c:pt>
                <c:pt idx="213">
                  <c:v>71</c:v>
                </c:pt>
                <c:pt idx="214">
                  <c:v>71</c:v>
                </c:pt>
                <c:pt idx="215">
                  <c:v>71</c:v>
                </c:pt>
                <c:pt idx="216">
                  <c:v>71</c:v>
                </c:pt>
                <c:pt idx="217">
                  <c:v>70</c:v>
                </c:pt>
                <c:pt idx="218">
                  <c:v>70</c:v>
                </c:pt>
                <c:pt idx="219">
                  <c:v>70</c:v>
                </c:pt>
                <c:pt idx="220">
                  <c:v>70</c:v>
                </c:pt>
                <c:pt idx="221">
                  <c:v>70</c:v>
                </c:pt>
                <c:pt idx="222">
                  <c:v>71</c:v>
                </c:pt>
                <c:pt idx="223">
                  <c:v>71</c:v>
                </c:pt>
                <c:pt idx="224">
                  <c:v>71</c:v>
                </c:pt>
                <c:pt idx="225">
                  <c:v>71</c:v>
                </c:pt>
                <c:pt idx="226">
                  <c:v>71</c:v>
                </c:pt>
                <c:pt idx="227">
                  <c:v>71</c:v>
                </c:pt>
                <c:pt idx="228">
                  <c:v>71</c:v>
                </c:pt>
                <c:pt idx="229">
                  <c:v>70</c:v>
                </c:pt>
                <c:pt idx="230">
                  <c:v>70</c:v>
                </c:pt>
                <c:pt idx="231">
                  <c:v>70</c:v>
                </c:pt>
                <c:pt idx="232">
                  <c:v>70</c:v>
                </c:pt>
                <c:pt idx="233">
                  <c:v>69</c:v>
                </c:pt>
                <c:pt idx="234">
                  <c:v>69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66</c:v>
                </c:pt>
                <c:pt idx="239">
                  <c:v>65</c:v>
                </c:pt>
                <c:pt idx="240">
                  <c:v>64</c:v>
                </c:pt>
                <c:pt idx="241">
                  <c:v>63</c:v>
                </c:pt>
                <c:pt idx="242">
                  <c:v>63</c:v>
                </c:pt>
                <c:pt idx="243">
                  <c:v>63</c:v>
                </c:pt>
                <c:pt idx="244">
                  <c:v>62</c:v>
                </c:pt>
                <c:pt idx="245">
                  <c:v>61</c:v>
                </c:pt>
                <c:pt idx="246">
                  <c:v>61</c:v>
                </c:pt>
                <c:pt idx="247">
                  <c:v>61</c:v>
                </c:pt>
                <c:pt idx="248">
                  <c:v>62</c:v>
                </c:pt>
                <c:pt idx="249">
                  <c:v>62</c:v>
                </c:pt>
                <c:pt idx="250">
                  <c:v>63</c:v>
                </c:pt>
                <c:pt idx="251">
                  <c:v>63</c:v>
                </c:pt>
                <c:pt idx="252">
                  <c:v>64</c:v>
                </c:pt>
                <c:pt idx="253">
                  <c:v>64</c:v>
                </c:pt>
                <c:pt idx="254">
                  <c:v>64</c:v>
                </c:pt>
                <c:pt idx="255">
                  <c:v>63</c:v>
                </c:pt>
                <c:pt idx="256">
                  <c:v>63</c:v>
                </c:pt>
                <c:pt idx="257">
                  <c:v>62</c:v>
                </c:pt>
                <c:pt idx="258">
                  <c:v>60</c:v>
                </c:pt>
                <c:pt idx="259">
                  <c:v>60</c:v>
                </c:pt>
                <c:pt idx="260">
                  <c:v>60</c:v>
                </c:pt>
                <c:pt idx="261">
                  <c:v>60</c:v>
                </c:pt>
                <c:pt idx="262">
                  <c:v>59</c:v>
                </c:pt>
                <c:pt idx="263">
                  <c:v>57</c:v>
                </c:pt>
                <c:pt idx="264">
                  <c:v>57</c:v>
                </c:pt>
                <c:pt idx="265">
                  <c:v>58</c:v>
                </c:pt>
                <c:pt idx="266">
                  <c:v>58</c:v>
                </c:pt>
                <c:pt idx="267">
                  <c:v>59</c:v>
                </c:pt>
                <c:pt idx="268">
                  <c:v>58</c:v>
                </c:pt>
                <c:pt idx="269">
                  <c:v>59</c:v>
                </c:pt>
                <c:pt idx="270">
                  <c:v>60</c:v>
                </c:pt>
                <c:pt idx="271">
                  <c:v>61</c:v>
                </c:pt>
                <c:pt idx="272">
                  <c:v>62</c:v>
                </c:pt>
                <c:pt idx="273">
                  <c:v>63</c:v>
                </c:pt>
                <c:pt idx="274">
                  <c:v>63</c:v>
                </c:pt>
                <c:pt idx="275">
                  <c:v>63</c:v>
                </c:pt>
                <c:pt idx="276">
                  <c:v>63</c:v>
                </c:pt>
                <c:pt idx="277">
                  <c:v>63</c:v>
                </c:pt>
                <c:pt idx="278">
                  <c:v>62</c:v>
                </c:pt>
                <c:pt idx="279">
                  <c:v>62</c:v>
                </c:pt>
                <c:pt idx="280">
                  <c:v>62</c:v>
                </c:pt>
                <c:pt idx="281">
                  <c:v>62</c:v>
                </c:pt>
                <c:pt idx="282">
                  <c:v>60</c:v>
                </c:pt>
                <c:pt idx="283">
                  <c:v>59</c:v>
                </c:pt>
                <c:pt idx="284">
                  <c:v>60</c:v>
                </c:pt>
                <c:pt idx="285">
                  <c:v>60</c:v>
                </c:pt>
                <c:pt idx="286">
                  <c:v>61</c:v>
                </c:pt>
                <c:pt idx="287">
                  <c:v>58</c:v>
                </c:pt>
                <c:pt idx="288">
                  <c:v>57</c:v>
                </c:pt>
                <c:pt idx="289">
                  <c:v>56</c:v>
                </c:pt>
                <c:pt idx="290">
                  <c:v>55</c:v>
                </c:pt>
                <c:pt idx="291">
                  <c:v>54</c:v>
                </c:pt>
                <c:pt idx="292">
                  <c:v>55</c:v>
                </c:pt>
                <c:pt idx="293">
                  <c:v>56</c:v>
                </c:pt>
                <c:pt idx="294">
                  <c:v>57</c:v>
                </c:pt>
                <c:pt idx="295">
                  <c:v>58</c:v>
                </c:pt>
                <c:pt idx="296">
                  <c:v>59</c:v>
                </c:pt>
                <c:pt idx="297">
                  <c:v>59</c:v>
                </c:pt>
                <c:pt idx="298">
                  <c:v>60</c:v>
                </c:pt>
                <c:pt idx="299">
                  <c:v>60</c:v>
                </c:pt>
                <c:pt idx="300">
                  <c:v>58</c:v>
                </c:pt>
                <c:pt idx="301">
                  <c:v>58</c:v>
                </c:pt>
                <c:pt idx="302">
                  <c:v>57</c:v>
                </c:pt>
                <c:pt idx="303">
                  <c:v>55</c:v>
                </c:pt>
                <c:pt idx="304">
                  <c:v>56</c:v>
                </c:pt>
                <c:pt idx="305">
                  <c:v>57</c:v>
                </c:pt>
                <c:pt idx="306">
                  <c:v>57</c:v>
                </c:pt>
                <c:pt idx="307">
                  <c:v>54</c:v>
                </c:pt>
                <c:pt idx="308">
                  <c:v>52</c:v>
                </c:pt>
                <c:pt idx="309">
                  <c:v>51</c:v>
                </c:pt>
                <c:pt idx="310">
                  <c:v>50</c:v>
                </c:pt>
                <c:pt idx="311">
                  <c:v>51</c:v>
                </c:pt>
                <c:pt idx="312">
                  <c:v>51</c:v>
                </c:pt>
                <c:pt idx="313">
                  <c:v>50</c:v>
                </c:pt>
                <c:pt idx="314">
                  <c:v>50</c:v>
                </c:pt>
                <c:pt idx="315">
                  <c:v>51</c:v>
                </c:pt>
                <c:pt idx="316">
                  <c:v>51</c:v>
                </c:pt>
                <c:pt idx="317">
                  <c:v>52</c:v>
                </c:pt>
                <c:pt idx="318">
                  <c:v>52</c:v>
                </c:pt>
                <c:pt idx="319">
                  <c:v>53</c:v>
                </c:pt>
                <c:pt idx="320">
                  <c:v>54</c:v>
                </c:pt>
                <c:pt idx="321">
                  <c:v>54</c:v>
                </c:pt>
                <c:pt idx="322">
                  <c:v>55</c:v>
                </c:pt>
                <c:pt idx="323">
                  <c:v>56</c:v>
                </c:pt>
                <c:pt idx="324">
                  <c:v>56</c:v>
                </c:pt>
                <c:pt idx="325">
                  <c:v>57</c:v>
                </c:pt>
                <c:pt idx="326">
                  <c:v>56</c:v>
                </c:pt>
                <c:pt idx="327">
                  <c:v>56</c:v>
                </c:pt>
                <c:pt idx="328">
                  <c:v>56</c:v>
                </c:pt>
                <c:pt idx="329">
                  <c:v>57</c:v>
                </c:pt>
                <c:pt idx="330">
                  <c:v>57</c:v>
                </c:pt>
                <c:pt idx="331">
                  <c:v>57</c:v>
                </c:pt>
                <c:pt idx="332">
                  <c:v>57</c:v>
                </c:pt>
                <c:pt idx="333">
                  <c:v>57</c:v>
                </c:pt>
                <c:pt idx="334">
                  <c:v>56</c:v>
                </c:pt>
                <c:pt idx="335">
                  <c:v>56</c:v>
                </c:pt>
                <c:pt idx="336">
                  <c:v>57</c:v>
                </c:pt>
                <c:pt idx="337">
                  <c:v>57</c:v>
                </c:pt>
                <c:pt idx="338">
                  <c:v>57</c:v>
                </c:pt>
                <c:pt idx="339">
                  <c:v>57</c:v>
                </c:pt>
                <c:pt idx="340">
                  <c:v>57</c:v>
                </c:pt>
                <c:pt idx="341">
                  <c:v>57</c:v>
                </c:pt>
                <c:pt idx="342">
                  <c:v>57</c:v>
                </c:pt>
                <c:pt idx="343">
                  <c:v>58</c:v>
                </c:pt>
                <c:pt idx="344">
                  <c:v>58</c:v>
                </c:pt>
                <c:pt idx="345">
                  <c:v>59</c:v>
                </c:pt>
                <c:pt idx="346">
                  <c:v>59</c:v>
                </c:pt>
                <c:pt idx="347">
                  <c:v>59</c:v>
                </c:pt>
                <c:pt idx="348">
                  <c:v>60</c:v>
                </c:pt>
                <c:pt idx="349">
                  <c:v>60</c:v>
                </c:pt>
                <c:pt idx="350">
                  <c:v>61</c:v>
                </c:pt>
                <c:pt idx="351">
                  <c:v>62</c:v>
                </c:pt>
                <c:pt idx="352">
                  <c:v>63</c:v>
                </c:pt>
                <c:pt idx="353">
                  <c:v>63</c:v>
                </c:pt>
                <c:pt idx="354">
                  <c:v>63</c:v>
                </c:pt>
                <c:pt idx="355">
                  <c:v>62</c:v>
                </c:pt>
                <c:pt idx="356">
                  <c:v>62</c:v>
                </c:pt>
                <c:pt idx="357">
                  <c:v>62</c:v>
                </c:pt>
                <c:pt idx="358">
                  <c:v>62</c:v>
                </c:pt>
                <c:pt idx="359">
                  <c:v>61</c:v>
                </c:pt>
                <c:pt idx="360">
                  <c:v>61</c:v>
                </c:pt>
                <c:pt idx="361">
                  <c:v>61</c:v>
                </c:pt>
                <c:pt idx="362">
                  <c:v>61</c:v>
                </c:pt>
                <c:pt idx="363">
                  <c:v>61</c:v>
                </c:pt>
                <c:pt idx="364">
                  <c:v>62</c:v>
                </c:pt>
                <c:pt idx="365">
                  <c:v>62</c:v>
                </c:pt>
                <c:pt idx="366">
                  <c:v>63</c:v>
                </c:pt>
                <c:pt idx="367">
                  <c:v>63</c:v>
                </c:pt>
                <c:pt idx="368">
                  <c:v>63</c:v>
                </c:pt>
                <c:pt idx="369">
                  <c:v>64</c:v>
                </c:pt>
                <c:pt idx="370">
                  <c:v>64</c:v>
                </c:pt>
                <c:pt idx="371">
                  <c:v>65</c:v>
                </c:pt>
                <c:pt idx="372">
                  <c:v>66</c:v>
                </c:pt>
                <c:pt idx="373">
                  <c:v>66</c:v>
                </c:pt>
                <c:pt idx="374">
                  <c:v>66</c:v>
                </c:pt>
                <c:pt idx="375">
                  <c:v>67</c:v>
                </c:pt>
                <c:pt idx="376">
                  <c:v>66</c:v>
                </c:pt>
                <c:pt idx="377">
                  <c:v>67</c:v>
                </c:pt>
                <c:pt idx="378">
                  <c:v>67</c:v>
                </c:pt>
                <c:pt idx="379">
                  <c:v>68</c:v>
                </c:pt>
                <c:pt idx="380">
                  <c:v>68</c:v>
                </c:pt>
                <c:pt idx="381">
                  <c:v>69</c:v>
                </c:pt>
                <c:pt idx="382">
                  <c:v>69</c:v>
                </c:pt>
                <c:pt idx="383">
                  <c:v>69</c:v>
                </c:pt>
                <c:pt idx="384">
                  <c:v>69</c:v>
                </c:pt>
                <c:pt idx="385">
                  <c:v>69</c:v>
                </c:pt>
                <c:pt idx="386">
                  <c:v>69</c:v>
                </c:pt>
                <c:pt idx="387">
                  <c:v>69</c:v>
                </c:pt>
                <c:pt idx="388">
                  <c:v>69</c:v>
                </c:pt>
                <c:pt idx="389">
                  <c:v>70</c:v>
                </c:pt>
                <c:pt idx="390">
                  <c:v>70</c:v>
                </c:pt>
                <c:pt idx="391">
                  <c:v>70</c:v>
                </c:pt>
                <c:pt idx="392">
                  <c:v>70</c:v>
                </c:pt>
                <c:pt idx="393">
                  <c:v>69</c:v>
                </c:pt>
                <c:pt idx="394">
                  <c:v>69</c:v>
                </c:pt>
                <c:pt idx="395">
                  <c:v>69</c:v>
                </c:pt>
                <c:pt idx="396">
                  <c:v>69</c:v>
                </c:pt>
                <c:pt idx="397">
                  <c:v>69</c:v>
                </c:pt>
                <c:pt idx="398">
                  <c:v>70</c:v>
                </c:pt>
                <c:pt idx="399">
                  <c:v>71</c:v>
                </c:pt>
                <c:pt idx="400">
                  <c:v>70</c:v>
                </c:pt>
                <c:pt idx="401">
                  <c:v>71</c:v>
                </c:pt>
                <c:pt idx="402">
                  <c:v>70</c:v>
                </c:pt>
                <c:pt idx="403">
                  <c:v>70</c:v>
                </c:pt>
                <c:pt idx="404">
                  <c:v>70</c:v>
                </c:pt>
                <c:pt idx="405">
                  <c:v>70</c:v>
                </c:pt>
                <c:pt idx="406">
                  <c:v>70</c:v>
                </c:pt>
                <c:pt idx="407">
                  <c:v>70</c:v>
                </c:pt>
                <c:pt idx="408">
                  <c:v>71</c:v>
                </c:pt>
                <c:pt idx="409">
                  <c:v>71</c:v>
                </c:pt>
                <c:pt idx="410">
                  <c:v>71</c:v>
                </c:pt>
                <c:pt idx="411">
                  <c:v>70</c:v>
                </c:pt>
                <c:pt idx="412">
                  <c:v>70</c:v>
                </c:pt>
                <c:pt idx="413">
                  <c:v>69</c:v>
                </c:pt>
                <c:pt idx="414">
                  <c:v>69</c:v>
                </c:pt>
                <c:pt idx="415">
                  <c:v>68</c:v>
                </c:pt>
                <c:pt idx="416">
                  <c:v>69</c:v>
                </c:pt>
                <c:pt idx="417">
                  <c:v>69</c:v>
                </c:pt>
                <c:pt idx="418">
                  <c:v>69</c:v>
                </c:pt>
                <c:pt idx="419">
                  <c:v>68</c:v>
                </c:pt>
                <c:pt idx="420">
                  <c:v>68</c:v>
                </c:pt>
                <c:pt idx="421">
                  <c:v>68</c:v>
                </c:pt>
                <c:pt idx="422">
                  <c:v>69</c:v>
                </c:pt>
                <c:pt idx="423">
                  <c:v>67</c:v>
                </c:pt>
                <c:pt idx="424">
                  <c:v>67</c:v>
                </c:pt>
                <c:pt idx="425">
                  <c:v>67</c:v>
                </c:pt>
                <c:pt idx="426">
                  <c:v>66</c:v>
                </c:pt>
                <c:pt idx="427">
                  <c:v>66</c:v>
                </c:pt>
                <c:pt idx="428">
                  <c:v>64</c:v>
                </c:pt>
                <c:pt idx="429">
                  <c:v>63</c:v>
                </c:pt>
                <c:pt idx="430">
                  <c:v>63</c:v>
                </c:pt>
                <c:pt idx="431">
                  <c:v>62</c:v>
                </c:pt>
                <c:pt idx="432">
                  <c:v>61</c:v>
                </c:pt>
                <c:pt idx="433">
                  <c:v>60</c:v>
                </c:pt>
                <c:pt idx="434">
                  <c:v>61</c:v>
                </c:pt>
                <c:pt idx="435">
                  <c:v>61</c:v>
                </c:pt>
                <c:pt idx="436">
                  <c:v>62</c:v>
                </c:pt>
                <c:pt idx="437">
                  <c:v>62</c:v>
                </c:pt>
                <c:pt idx="438">
                  <c:v>61</c:v>
                </c:pt>
                <c:pt idx="439">
                  <c:v>61</c:v>
                </c:pt>
                <c:pt idx="440">
                  <c:v>60</c:v>
                </c:pt>
                <c:pt idx="441">
                  <c:v>61</c:v>
                </c:pt>
                <c:pt idx="442">
                  <c:v>61</c:v>
                </c:pt>
                <c:pt idx="443">
                  <c:v>61</c:v>
                </c:pt>
                <c:pt idx="444">
                  <c:v>62</c:v>
                </c:pt>
                <c:pt idx="445">
                  <c:v>62</c:v>
                </c:pt>
                <c:pt idx="446">
                  <c:v>63</c:v>
                </c:pt>
                <c:pt idx="447">
                  <c:v>62</c:v>
                </c:pt>
                <c:pt idx="448">
                  <c:v>63</c:v>
                </c:pt>
                <c:pt idx="449">
                  <c:v>63</c:v>
                </c:pt>
                <c:pt idx="450">
                  <c:v>63</c:v>
                </c:pt>
                <c:pt idx="451">
                  <c:v>62</c:v>
                </c:pt>
                <c:pt idx="452">
                  <c:v>61</c:v>
                </c:pt>
                <c:pt idx="453">
                  <c:v>62</c:v>
                </c:pt>
                <c:pt idx="454">
                  <c:v>63</c:v>
                </c:pt>
                <c:pt idx="455">
                  <c:v>63</c:v>
                </c:pt>
                <c:pt idx="456">
                  <c:v>63</c:v>
                </c:pt>
                <c:pt idx="457">
                  <c:v>63</c:v>
                </c:pt>
                <c:pt idx="458">
                  <c:v>64</c:v>
                </c:pt>
                <c:pt idx="459">
                  <c:v>65</c:v>
                </c:pt>
                <c:pt idx="460">
                  <c:v>66</c:v>
                </c:pt>
                <c:pt idx="461">
                  <c:v>66</c:v>
                </c:pt>
                <c:pt idx="462">
                  <c:v>66</c:v>
                </c:pt>
                <c:pt idx="463">
                  <c:v>65</c:v>
                </c:pt>
                <c:pt idx="464">
                  <c:v>65</c:v>
                </c:pt>
                <c:pt idx="465">
                  <c:v>65</c:v>
                </c:pt>
                <c:pt idx="466">
                  <c:v>65</c:v>
                </c:pt>
                <c:pt idx="467">
                  <c:v>64</c:v>
                </c:pt>
                <c:pt idx="468">
                  <c:v>64</c:v>
                </c:pt>
                <c:pt idx="469">
                  <c:v>64</c:v>
                </c:pt>
                <c:pt idx="470">
                  <c:v>63</c:v>
                </c:pt>
                <c:pt idx="471">
                  <c:v>63</c:v>
                </c:pt>
                <c:pt idx="472">
                  <c:v>62</c:v>
                </c:pt>
                <c:pt idx="473">
                  <c:v>62</c:v>
                </c:pt>
                <c:pt idx="474">
                  <c:v>61</c:v>
                </c:pt>
                <c:pt idx="475">
                  <c:v>61</c:v>
                </c:pt>
                <c:pt idx="476">
                  <c:v>60</c:v>
                </c:pt>
                <c:pt idx="477">
                  <c:v>57</c:v>
                </c:pt>
                <c:pt idx="478">
                  <c:v>57</c:v>
                </c:pt>
                <c:pt idx="479">
                  <c:v>56</c:v>
                </c:pt>
                <c:pt idx="480">
                  <c:v>57</c:v>
                </c:pt>
                <c:pt idx="481">
                  <c:v>57</c:v>
                </c:pt>
                <c:pt idx="482">
                  <c:v>57</c:v>
                </c:pt>
                <c:pt idx="483">
                  <c:v>57</c:v>
                </c:pt>
                <c:pt idx="484">
                  <c:v>58</c:v>
                </c:pt>
                <c:pt idx="485">
                  <c:v>59</c:v>
                </c:pt>
                <c:pt idx="486">
                  <c:v>60</c:v>
                </c:pt>
                <c:pt idx="487">
                  <c:v>60</c:v>
                </c:pt>
                <c:pt idx="488">
                  <c:v>61</c:v>
                </c:pt>
                <c:pt idx="489">
                  <c:v>61</c:v>
                </c:pt>
                <c:pt idx="490">
                  <c:v>61</c:v>
                </c:pt>
                <c:pt idx="491">
                  <c:v>61</c:v>
                </c:pt>
                <c:pt idx="492">
                  <c:v>61</c:v>
                </c:pt>
                <c:pt idx="493">
                  <c:v>61</c:v>
                </c:pt>
                <c:pt idx="494">
                  <c:v>61</c:v>
                </c:pt>
                <c:pt idx="495">
                  <c:v>61</c:v>
                </c:pt>
                <c:pt idx="496">
                  <c:v>61</c:v>
                </c:pt>
                <c:pt idx="497">
                  <c:v>61</c:v>
                </c:pt>
                <c:pt idx="498">
                  <c:v>60</c:v>
                </c:pt>
                <c:pt idx="499">
                  <c:v>60</c:v>
                </c:pt>
                <c:pt idx="500">
                  <c:v>60</c:v>
                </c:pt>
                <c:pt idx="501">
                  <c:v>61</c:v>
                </c:pt>
                <c:pt idx="502">
                  <c:v>61</c:v>
                </c:pt>
                <c:pt idx="503">
                  <c:v>60</c:v>
                </c:pt>
                <c:pt idx="504">
                  <c:v>60</c:v>
                </c:pt>
                <c:pt idx="505">
                  <c:v>60</c:v>
                </c:pt>
                <c:pt idx="506">
                  <c:v>59</c:v>
                </c:pt>
                <c:pt idx="507">
                  <c:v>58</c:v>
                </c:pt>
                <c:pt idx="508">
                  <c:v>58</c:v>
                </c:pt>
                <c:pt idx="509">
                  <c:v>59</c:v>
                </c:pt>
                <c:pt idx="510">
                  <c:v>60</c:v>
                </c:pt>
                <c:pt idx="511">
                  <c:v>61</c:v>
                </c:pt>
                <c:pt idx="512">
                  <c:v>61</c:v>
                </c:pt>
                <c:pt idx="513">
                  <c:v>61</c:v>
                </c:pt>
                <c:pt idx="514">
                  <c:v>61</c:v>
                </c:pt>
                <c:pt idx="515">
                  <c:v>62</c:v>
                </c:pt>
                <c:pt idx="516">
                  <c:v>62</c:v>
                </c:pt>
                <c:pt idx="517">
                  <c:v>62</c:v>
                </c:pt>
                <c:pt idx="518">
                  <c:v>63</c:v>
                </c:pt>
                <c:pt idx="519">
                  <c:v>64</c:v>
                </c:pt>
                <c:pt idx="520">
                  <c:v>65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69</c:v>
                </c:pt>
                <c:pt idx="526">
                  <c:v>69</c:v>
                </c:pt>
                <c:pt idx="527">
                  <c:v>69</c:v>
                </c:pt>
                <c:pt idx="528">
                  <c:v>69</c:v>
                </c:pt>
                <c:pt idx="529">
                  <c:v>69</c:v>
                </c:pt>
                <c:pt idx="530">
                  <c:v>70</c:v>
                </c:pt>
                <c:pt idx="531">
                  <c:v>70</c:v>
                </c:pt>
                <c:pt idx="532">
                  <c:v>70</c:v>
                </c:pt>
                <c:pt idx="533">
                  <c:v>69</c:v>
                </c:pt>
                <c:pt idx="534">
                  <c:v>69</c:v>
                </c:pt>
                <c:pt idx="535">
                  <c:v>68</c:v>
                </c:pt>
                <c:pt idx="536">
                  <c:v>68</c:v>
                </c:pt>
                <c:pt idx="537">
                  <c:v>68</c:v>
                </c:pt>
                <c:pt idx="538">
                  <c:v>68</c:v>
                </c:pt>
                <c:pt idx="539">
                  <c:v>68</c:v>
                </c:pt>
                <c:pt idx="540">
                  <c:v>68</c:v>
                </c:pt>
                <c:pt idx="541">
                  <c:v>68</c:v>
                </c:pt>
                <c:pt idx="542">
                  <c:v>68</c:v>
                </c:pt>
                <c:pt idx="543">
                  <c:v>69</c:v>
                </c:pt>
                <c:pt idx="544">
                  <c:v>68</c:v>
                </c:pt>
                <c:pt idx="545">
                  <c:v>68</c:v>
                </c:pt>
                <c:pt idx="546">
                  <c:v>68</c:v>
                </c:pt>
                <c:pt idx="547">
                  <c:v>68</c:v>
                </c:pt>
                <c:pt idx="548">
                  <c:v>68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65</c:v>
                </c:pt>
                <c:pt idx="554">
                  <c:v>64</c:v>
                </c:pt>
                <c:pt idx="555">
                  <c:v>62</c:v>
                </c:pt>
                <c:pt idx="556">
                  <c:v>62</c:v>
                </c:pt>
                <c:pt idx="557">
                  <c:v>63</c:v>
                </c:pt>
                <c:pt idx="558">
                  <c:v>64</c:v>
                </c:pt>
                <c:pt idx="559">
                  <c:v>64</c:v>
                </c:pt>
                <c:pt idx="560">
                  <c:v>64</c:v>
                </c:pt>
                <c:pt idx="561">
                  <c:v>65</c:v>
                </c:pt>
                <c:pt idx="562">
                  <c:v>65</c:v>
                </c:pt>
                <c:pt idx="563">
                  <c:v>65</c:v>
                </c:pt>
                <c:pt idx="564">
                  <c:v>66</c:v>
                </c:pt>
                <c:pt idx="565">
                  <c:v>66</c:v>
                </c:pt>
                <c:pt idx="566">
                  <c:v>65</c:v>
                </c:pt>
                <c:pt idx="567">
                  <c:v>66</c:v>
                </c:pt>
                <c:pt idx="568">
                  <c:v>66</c:v>
                </c:pt>
                <c:pt idx="569">
                  <c:v>65</c:v>
                </c:pt>
                <c:pt idx="570">
                  <c:v>65</c:v>
                </c:pt>
                <c:pt idx="571">
                  <c:v>66</c:v>
                </c:pt>
                <c:pt idx="572">
                  <c:v>66</c:v>
                </c:pt>
                <c:pt idx="573">
                  <c:v>66</c:v>
                </c:pt>
                <c:pt idx="574">
                  <c:v>66</c:v>
                </c:pt>
                <c:pt idx="575">
                  <c:v>67</c:v>
                </c:pt>
                <c:pt idx="576">
                  <c:v>67</c:v>
                </c:pt>
                <c:pt idx="577">
                  <c:v>68</c:v>
                </c:pt>
                <c:pt idx="578">
                  <c:v>68</c:v>
                </c:pt>
                <c:pt idx="579">
                  <c:v>68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68</c:v>
                </c:pt>
                <c:pt idx="589">
                  <c:v>68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65</c:v>
                </c:pt>
                <c:pt idx="598">
                  <c:v>63</c:v>
                </c:pt>
                <c:pt idx="599">
                  <c:v>61</c:v>
                </c:pt>
                <c:pt idx="600">
                  <c:v>62</c:v>
                </c:pt>
                <c:pt idx="601">
                  <c:v>62</c:v>
                </c:pt>
                <c:pt idx="602">
                  <c:v>63</c:v>
                </c:pt>
                <c:pt idx="603">
                  <c:v>63</c:v>
                </c:pt>
                <c:pt idx="604">
                  <c:v>64</c:v>
                </c:pt>
                <c:pt idx="605">
                  <c:v>64</c:v>
                </c:pt>
                <c:pt idx="606">
                  <c:v>62</c:v>
                </c:pt>
                <c:pt idx="607">
                  <c:v>62</c:v>
                </c:pt>
                <c:pt idx="608">
                  <c:v>62</c:v>
                </c:pt>
                <c:pt idx="609">
                  <c:v>62</c:v>
                </c:pt>
                <c:pt idx="610">
                  <c:v>63</c:v>
                </c:pt>
                <c:pt idx="611">
                  <c:v>63</c:v>
                </c:pt>
                <c:pt idx="612">
                  <c:v>63</c:v>
                </c:pt>
                <c:pt idx="613">
                  <c:v>61</c:v>
                </c:pt>
                <c:pt idx="614">
                  <c:v>61</c:v>
                </c:pt>
                <c:pt idx="615">
                  <c:v>60</c:v>
                </c:pt>
                <c:pt idx="616">
                  <c:v>61</c:v>
                </c:pt>
                <c:pt idx="617">
                  <c:v>61</c:v>
                </c:pt>
                <c:pt idx="618">
                  <c:v>62</c:v>
                </c:pt>
                <c:pt idx="619">
                  <c:v>61</c:v>
                </c:pt>
                <c:pt idx="620">
                  <c:v>60</c:v>
                </c:pt>
                <c:pt idx="621">
                  <c:v>58</c:v>
                </c:pt>
                <c:pt idx="622">
                  <c:v>57</c:v>
                </c:pt>
                <c:pt idx="623">
                  <c:v>56</c:v>
                </c:pt>
                <c:pt idx="624">
                  <c:v>56</c:v>
                </c:pt>
                <c:pt idx="625">
                  <c:v>56</c:v>
                </c:pt>
                <c:pt idx="626">
                  <c:v>55</c:v>
                </c:pt>
                <c:pt idx="627">
                  <c:v>54</c:v>
                </c:pt>
                <c:pt idx="628">
                  <c:v>54</c:v>
                </c:pt>
                <c:pt idx="629">
                  <c:v>54</c:v>
                </c:pt>
                <c:pt idx="630">
                  <c:v>53</c:v>
                </c:pt>
                <c:pt idx="631">
                  <c:v>53</c:v>
                </c:pt>
                <c:pt idx="632">
                  <c:v>53</c:v>
                </c:pt>
                <c:pt idx="633">
                  <c:v>53</c:v>
                </c:pt>
                <c:pt idx="634">
                  <c:v>54</c:v>
                </c:pt>
                <c:pt idx="635">
                  <c:v>54</c:v>
                </c:pt>
                <c:pt idx="636">
                  <c:v>54</c:v>
                </c:pt>
                <c:pt idx="637">
                  <c:v>55</c:v>
                </c:pt>
                <c:pt idx="638">
                  <c:v>55</c:v>
                </c:pt>
                <c:pt idx="639">
                  <c:v>56</c:v>
                </c:pt>
                <c:pt idx="640">
                  <c:v>55</c:v>
                </c:pt>
                <c:pt idx="641">
                  <c:v>56</c:v>
                </c:pt>
                <c:pt idx="642">
                  <c:v>55</c:v>
                </c:pt>
                <c:pt idx="643">
                  <c:v>54</c:v>
                </c:pt>
                <c:pt idx="644">
                  <c:v>54</c:v>
                </c:pt>
                <c:pt idx="645">
                  <c:v>54</c:v>
                </c:pt>
                <c:pt idx="646">
                  <c:v>53</c:v>
                </c:pt>
                <c:pt idx="647">
                  <c:v>54</c:v>
                </c:pt>
                <c:pt idx="648">
                  <c:v>55</c:v>
                </c:pt>
                <c:pt idx="649">
                  <c:v>55</c:v>
                </c:pt>
                <c:pt idx="650">
                  <c:v>54</c:v>
                </c:pt>
                <c:pt idx="651">
                  <c:v>54</c:v>
                </c:pt>
                <c:pt idx="652">
                  <c:v>55</c:v>
                </c:pt>
                <c:pt idx="653">
                  <c:v>56</c:v>
                </c:pt>
                <c:pt idx="654">
                  <c:v>57</c:v>
                </c:pt>
                <c:pt idx="655">
                  <c:v>57</c:v>
                </c:pt>
                <c:pt idx="656">
                  <c:v>58</c:v>
                </c:pt>
                <c:pt idx="657">
                  <c:v>59</c:v>
                </c:pt>
                <c:pt idx="658">
                  <c:v>59</c:v>
                </c:pt>
                <c:pt idx="659">
                  <c:v>57</c:v>
                </c:pt>
                <c:pt idx="660">
                  <c:v>58</c:v>
                </c:pt>
                <c:pt idx="661">
                  <c:v>58</c:v>
                </c:pt>
                <c:pt idx="662">
                  <c:v>57</c:v>
                </c:pt>
                <c:pt idx="663">
                  <c:v>58</c:v>
                </c:pt>
                <c:pt idx="664">
                  <c:v>57</c:v>
                </c:pt>
              </c:numCache>
            </c:numRef>
          </c:yVal>
          <c:smooth val="1"/>
        </c:ser>
        <c:ser>
          <c:idx val="3"/>
          <c:order val="3"/>
          <c:tx>
            <c:v>Temperatur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'Bertsdorf, Hauptstr. 49, Clubra'!$A$33:$A$697</c:f>
              <c:numCache>
                <c:formatCode>m/d/yyyy\ h:mm</c:formatCode>
                <c:ptCount val="665"/>
                <c:pt idx="0">
                  <c:v>42941.681250000001</c:v>
                </c:pt>
                <c:pt idx="1">
                  <c:v>42941.722916666666</c:v>
                </c:pt>
                <c:pt idx="2">
                  <c:v>42941.76458333333</c:v>
                </c:pt>
                <c:pt idx="3">
                  <c:v>42941.806250000001</c:v>
                </c:pt>
                <c:pt idx="4">
                  <c:v>42941.847916666666</c:v>
                </c:pt>
                <c:pt idx="5">
                  <c:v>42941.88958333333</c:v>
                </c:pt>
                <c:pt idx="6">
                  <c:v>42941.931250000001</c:v>
                </c:pt>
                <c:pt idx="7">
                  <c:v>42941.972916666666</c:v>
                </c:pt>
                <c:pt idx="8">
                  <c:v>42942.01458333333</c:v>
                </c:pt>
                <c:pt idx="9">
                  <c:v>42942.056250000001</c:v>
                </c:pt>
                <c:pt idx="10">
                  <c:v>42942.097916666666</c:v>
                </c:pt>
                <c:pt idx="11">
                  <c:v>42942.13958333333</c:v>
                </c:pt>
                <c:pt idx="12">
                  <c:v>42942.181250000001</c:v>
                </c:pt>
                <c:pt idx="13">
                  <c:v>42942.222916666666</c:v>
                </c:pt>
                <c:pt idx="14">
                  <c:v>42942.26458333333</c:v>
                </c:pt>
                <c:pt idx="15">
                  <c:v>42942.306250000001</c:v>
                </c:pt>
                <c:pt idx="16">
                  <c:v>42942.347916666666</c:v>
                </c:pt>
                <c:pt idx="17">
                  <c:v>42942.38958333333</c:v>
                </c:pt>
                <c:pt idx="18">
                  <c:v>42942.431250000001</c:v>
                </c:pt>
                <c:pt idx="19">
                  <c:v>42942.472916666666</c:v>
                </c:pt>
                <c:pt idx="20">
                  <c:v>42942.51458333333</c:v>
                </c:pt>
                <c:pt idx="21">
                  <c:v>42942.556250000001</c:v>
                </c:pt>
                <c:pt idx="22">
                  <c:v>42942.597916666666</c:v>
                </c:pt>
                <c:pt idx="23">
                  <c:v>42942.63958333333</c:v>
                </c:pt>
                <c:pt idx="24">
                  <c:v>42942.681250000001</c:v>
                </c:pt>
                <c:pt idx="25">
                  <c:v>42942.722916666666</c:v>
                </c:pt>
                <c:pt idx="26">
                  <c:v>42942.76458333333</c:v>
                </c:pt>
                <c:pt idx="27">
                  <c:v>42942.806250000001</c:v>
                </c:pt>
                <c:pt idx="28">
                  <c:v>42942.847916666666</c:v>
                </c:pt>
                <c:pt idx="29">
                  <c:v>42942.88958333333</c:v>
                </c:pt>
                <c:pt idx="30">
                  <c:v>42942.931250000001</c:v>
                </c:pt>
                <c:pt idx="31">
                  <c:v>42942.972916666666</c:v>
                </c:pt>
                <c:pt idx="32">
                  <c:v>42943.01458333333</c:v>
                </c:pt>
                <c:pt idx="33">
                  <c:v>42943.056250000001</c:v>
                </c:pt>
                <c:pt idx="34">
                  <c:v>42943.097916666666</c:v>
                </c:pt>
                <c:pt idx="35">
                  <c:v>42943.13958333333</c:v>
                </c:pt>
                <c:pt idx="36">
                  <c:v>42943.181250000001</c:v>
                </c:pt>
                <c:pt idx="37">
                  <c:v>42943.222916666666</c:v>
                </c:pt>
                <c:pt idx="38">
                  <c:v>42943.26458333333</c:v>
                </c:pt>
                <c:pt idx="39">
                  <c:v>42943.306250000001</c:v>
                </c:pt>
                <c:pt idx="40">
                  <c:v>42943.347916666666</c:v>
                </c:pt>
                <c:pt idx="41">
                  <c:v>42943.38958333333</c:v>
                </c:pt>
                <c:pt idx="42">
                  <c:v>42943.431250000001</c:v>
                </c:pt>
                <c:pt idx="43">
                  <c:v>42943.472916666666</c:v>
                </c:pt>
                <c:pt idx="44">
                  <c:v>42943.51458333333</c:v>
                </c:pt>
                <c:pt idx="45">
                  <c:v>42943.556250000001</c:v>
                </c:pt>
                <c:pt idx="46">
                  <c:v>42943.597916666666</c:v>
                </c:pt>
                <c:pt idx="47">
                  <c:v>42943.63958333333</c:v>
                </c:pt>
                <c:pt idx="48">
                  <c:v>42943.681250000001</c:v>
                </c:pt>
                <c:pt idx="49">
                  <c:v>42943.722916666666</c:v>
                </c:pt>
                <c:pt idx="50">
                  <c:v>42943.76458333333</c:v>
                </c:pt>
                <c:pt idx="51">
                  <c:v>42943.806250000001</c:v>
                </c:pt>
                <c:pt idx="52">
                  <c:v>42943.847916666666</c:v>
                </c:pt>
                <c:pt idx="53">
                  <c:v>42943.88958333333</c:v>
                </c:pt>
                <c:pt idx="54">
                  <c:v>42943.931250000001</c:v>
                </c:pt>
                <c:pt idx="55">
                  <c:v>42943.972916666666</c:v>
                </c:pt>
                <c:pt idx="56">
                  <c:v>42944.01458333333</c:v>
                </c:pt>
                <c:pt idx="57">
                  <c:v>42944.056250000001</c:v>
                </c:pt>
                <c:pt idx="58">
                  <c:v>42944.097916666666</c:v>
                </c:pt>
                <c:pt idx="59">
                  <c:v>42944.13958333333</c:v>
                </c:pt>
                <c:pt idx="60">
                  <c:v>42944.181250000001</c:v>
                </c:pt>
                <c:pt idx="61">
                  <c:v>42944.222916666666</c:v>
                </c:pt>
                <c:pt idx="62">
                  <c:v>42944.26458333333</c:v>
                </c:pt>
                <c:pt idx="63">
                  <c:v>42944.306250000001</c:v>
                </c:pt>
                <c:pt idx="64">
                  <c:v>42944.347916666666</c:v>
                </c:pt>
                <c:pt idx="65">
                  <c:v>42944.38958333333</c:v>
                </c:pt>
                <c:pt idx="66">
                  <c:v>42944.431250000001</c:v>
                </c:pt>
                <c:pt idx="67">
                  <c:v>42944.472916666666</c:v>
                </c:pt>
                <c:pt idx="68">
                  <c:v>42944.51458333333</c:v>
                </c:pt>
                <c:pt idx="69">
                  <c:v>42944.556250000001</c:v>
                </c:pt>
                <c:pt idx="70">
                  <c:v>42944.597916666666</c:v>
                </c:pt>
                <c:pt idx="71">
                  <c:v>42944.63958333333</c:v>
                </c:pt>
                <c:pt idx="72">
                  <c:v>42944.681250000001</c:v>
                </c:pt>
                <c:pt idx="73">
                  <c:v>42944.722916666666</c:v>
                </c:pt>
                <c:pt idx="74">
                  <c:v>42944.76458333333</c:v>
                </c:pt>
                <c:pt idx="75">
                  <c:v>42944.806250000001</c:v>
                </c:pt>
                <c:pt idx="76">
                  <c:v>42944.847916666666</c:v>
                </c:pt>
                <c:pt idx="77">
                  <c:v>42944.88958333333</c:v>
                </c:pt>
                <c:pt idx="78">
                  <c:v>42944.931250000001</c:v>
                </c:pt>
                <c:pt idx="79">
                  <c:v>42944.972916666666</c:v>
                </c:pt>
                <c:pt idx="80">
                  <c:v>42945.01458333333</c:v>
                </c:pt>
                <c:pt idx="81">
                  <c:v>42945.056250000001</c:v>
                </c:pt>
                <c:pt idx="82">
                  <c:v>42945.097916666666</c:v>
                </c:pt>
                <c:pt idx="83">
                  <c:v>42945.13958333333</c:v>
                </c:pt>
                <c:pt idx="84">
                  <c:v>42945.181250000001</c:v>
                </c:pt>
                <c:pt idx="85">
                  <c:v>42945.222916666666</c:v>
                </c:pt>
                <c:pt idx="86">
                  <c:v>42945.26458333333</c:v>
                </c:pt>
                <c:pt idx="87">
                  <c:v>42945.306250000001</c:v>
                </c:pt>
                <c:pt idx="88">
                  <c:v>42945.347916666666</c:v>
                </c:pt>
                <c:pt idx="89">
                  <c:v>42945.38958333333</c:v>
                </c:pt>
                <c:pt idx="90">
                  <c:v>42945.431250000001</c:v>
                </c:pt>
                <c:pt idx="91">
                  <c:v>42945.472916666666</c:v>
                </c:pt>
                <c:pt idx="92">
                  <c:v>42945.51458333333</c:v>
                </c:pt>
                <c:pt idx="93">
                  <c:v>42945.556250000001</c:v>
                </c:pt>
                <c:pt idx="94">
                  <c:v>42945.597916666666</c:v>
                </c:pt>
                <c:pt idx="95">
                  <c:v>42945.63958333333</c:v>
                </c:pt>
                <c:pt idx="96">
                  <c:v>42945.681250000001</c:v>
                </c:pt>
                <c:pt idx="97">
                  <c:v>42945.722916666666</c:v>
                </c:pt>
                <c:pt idx="98">
                  <c:v>42945.76458333333</c:v>
                </c:pt>
                <c:pt idx="99">
                  <c:v>42945.806250000001</c:v>
                </c:pt>
                <c:pt idx="100">
                  <c:v>42945.847916666666</c:v>
                </c:pt>
                <c:pt idx="101">
                  <c:v>42945.88958333333</c:v>
                </c:pt>
                <c:pt idx="102">
                  <c:v>42945.931250000001</c:v>
                </c:pt>
                <c:pt idx="103">
                  <c:v>42945.972916666666</c:v>
                </c:pt>
                <c:pt idx="104">
                  <c:v>42946.01458333333</c:v>
                </c:pt>
                <c:pt idx="105">
                  <c:v>42946.056250000001</c:v>
                </c:pt>
                <c:pt idx="106">
                  <c:v>42946.097916666666</c:v>
                </c:pt>
                <c:pt idx="107">
                  <c:v>42946.13958333333</c:v>
                </c:pt>
                <c:pt idx="108">
                  <c:v>42946.181250000001</c:v>
                </c:pt>
                <c:pt idx="109">
                  <c:v>42946.222916666666</c:v>
                </c:pt>
                <c:pt idx="110">
                  <c:v>42946.26458333333</c:v>
                </c:pt>
                <c:pt idx="111">
                  <c:v>42946.306250000001</c:v>
                </c:pt>
                <c:pt idx="112">
                  <c:v>42946.347916666666</c:v>
                </c:pt>
                <c:pt idx="113">
                  <c:v>42946.38958333333</c:v>
                </c:pt>
                <c:pt idx="114">
                  <c:v>42946.431250000001</c:v>
                </c:pt>
                <c:pt idx="115">
                  <c:v>42946.472916666666</c:v>
                </c:pt>
                <c:pt idx="116">
                  <c:v>42946.51458333333</c:v>
                </c:pt>
                <c:pt idx="117">
                  <c:v>42946.556250000001</c:v>
                </c:pt>
                <c:pt idx="118">
                  <c:v>42946.597916666666</c:v>
                </c:pt>
                <c:pt idx="119">
                  <c:v>42946.63958333333</c:v>
                </c:pt>
                <c:pt idx="120">
                  <c:v>42946.681250000001</c:v>
                </c:pt>
                <c:pt idx="121">
                  <c:v>42946.722916666666</c:v>
                </c:pt>
                <c:pt idx="122">
                  <c:v>42946.76458333333</c:v>
                </c:pt>
                <c:pt idx="123">
                  <c:v>42946.806250000001</c:v>
                </c:pt>
                <c:pt idx="124">
                  <c:v>42946.847916666666</c:v>
                </c:pt>
                <c:pt idx="125">
                  <c:v>42946.88958333333</c:v>
                </c:pt>
                <c:pt idx="126">
                  <c:v>42946.931250000001</c:v>
                </c:pt>
                <c:pt idx="127">
                  <c:v>42946.972916666666</c:v>
                </c:pt>
                <c:pt idx="128">
                  <c:v>42947.01458333333</c:v>
                </c:pt>
                <c:pt idx="129">
                  <c:v>42947.056250000001</c:v>
                </c:pt>
                <c:pt idx="130">
                  <c:v>42947.097916666666</c:v>
                </c:pt>
                <c:pt idx="131">
                  <c:v>42947.13958333333</c:v>
                </c:pt>
                <c:pt idx="132">
                  <c:v>42947.181250000001</c:v>
                </c:pt>
                <c:pt idx="133">
                  <c:v>42947.222916666666</c:v>
                </c:pt>
                <c:pt idx="134">
                  <c:v>42947.26458333333</c:v>
                </c:pt>
                <c:pt idx="135">
                  <c:v>42947.306250000001</c:v>
                </c:pt>
                <c:pt idx="136">
                  <c:v>42947.347916666666</c:v>
                </c:pt>
                <c:pt idx="137">
                  <c:v>42947.38958333333</c:v>
                </c:pt>
                <c:pt idx="138">
                  <c:v>42947.431250000001</c:v>
                </c:pt>
                <c:pt idx="139">
                  <c:v>42947.472916666666</c:v>
                </c:pt>
                <c:pt idx="140">
                  <c:v>42947.51458333333</c:v>
                </c:pt>
                <c:pt idx="141">
                  <c:v>42947.556250000001</c:v>
                </c:pt>
                <c:pt idx="142">
                  <c:v>42947.597916666666</c:v>
                </c:pt>
                <c:pt idx="143">
                  <c:v>42947.63958333333</c:v>
                </c:pt>
                <c:pt idx="144">
                  <c:v>42947.681250000001</c:v>
                </c:pt>
                <c:pt idx="145">
                  <c:v>42947.722916666666</c:v>
                </c:pt>
                <c:pt idx="146">
                  <c:v>42947.76458333333</c:v>
                </c:pt>
                <c:pt idx="147">
                  <c:v>42947.806250000001</c:v>
                </c:pt>
                <c:pt idx="148">
                  <c:v>42947.847916666666</c:v>
                </c:pt>
                <c:pt idx="149">
                  <c:v>42947.88958333333</c:v>
                </c:pt>
                <c:pt idx="150">
                  <c:v>42947.931250000001</c:v>
                </c:pt>
                <c:pt idx="151">
                  <c:v>42947.972916666666</c:v>
                </c:pt>
                <c:pt idx="152">
                  <c:v>42948.01458333333</c:v>
                </c:pt>
                <c:pt idx="153">
                  <c:v>42948.056250000001</c:v>
                </c:pt>
                <c:pt idx="154">
                  <c:v>42948.097916666666</c:v>
                </c:pt>
                <c:pt idx="155">
                  <c:v>42948.13958333333</c:v>
                </c:pt>
                <c:pt idx="156">
                  <c:v>42948.181250000001</c:v>
                </c:pt>
                <c:pt idx="157">
                  <c:v>42948.222916666666</c:v>
                </c:pt>
                <c:pt idx="158">
                  <c:v>42948.26458333333</c:v>
                </c:pt>
                <c:pt idx="159">
                  <c:v>42948.306250000001</c:v>
                </c:pt>
                <c:pt idx="160">
                  <c:v>42948.347916666666</c:v>
                </c:pt>
                <c:pt idx="161">
                  <c:v>42948.38958333333</c:v>
                </c:pt>
                <c:pt idx="162">
                  <c:v>42948.431250000001</c:v>
                </c:pt>
                <c:pt idx="163">
                  <c:v>42948.472916666666</c:v>
                </c:pt>
                <c:pt idx="164">
                  <c:v>42948.51458333333</c:v>
                </c:pt>
                <c:pt idx="165">
                  <c:v>42948.556250000001</c:v>
                </c:pt>
                <c:pt idx="166">
                  <c:v>42948.597916666666</c:v>
                </c:pt>
                <c:pt idx="167">
                  <c:v>42948.63958333333</c:v>
                </c:pt>
                <c:pt idx="168">
                  <c:v>42948.681250000001</c:v>
                </c:pt>
                <c:pt idx="169">
                  <c:v>42948.722916666666</c:v>
                </c:pt>
                <c:pt idx="170">
                  <c:v>42948.76458333333</c:v>
                </c:pt>
                <c:pt idx="171">
                  <c:v>42948.806250000001</c:v>
                </c:pt>
                <c:pt idx="172">
                  <c:v>42948.847916666666</c:v>
                </c:pt>
                <c:pt idx="173">
                  <c:v>42948.88958333333</c:v>
                </c:pt>
                <c:pt idx="174">
                  <c:v>42948.931250000001</c:v>
                </c:pt>
                <c:pt idx="175">
                  <c:v>42948.972916666666</c:v>
                </c:pt>
                <c:pt idx="176">
                  <c:v>42949.01458333333</c:v>
                </c:pt>
                <c:pt idx="177">
                  <c:v>42949.056250000001</c:v>
                </c:pt>
                <c:pt idx="178">
                  <c:v>42949.097916666666</c:v>
                </c:pt>
                <c:pt idx="179">
                  <c:v>42949.13958333333</c:v>
                </c:pt>
                <c:pt idx="180">
                  <c:v>42949.181250000001</c:v>
                </c:pt>
                <c:pt idx="181">
                  <c:v>42949.222916666666</c:v>
                </c:pt>
                <c:pt idx="182">
                  <c:v>42949.26458333333</c:v>
                </c:pt>
                <c:pt idx="183">
                  <c:v>42949.306250000001</c:v>
                </c:pt>
                <c:pt idx="184">
                  <c:v>42949.347916666666</c:v>
                </c:pt>
                <c:pt idx="185">
                  <c:v>42949.38958333333</c:v>
                </c:pt>
                <c:pt idx="186">
                  <c:v>42949.431250000001</c:v>
                </c:pt>
                <c:pt idx="187">
                  <c:v>42949.472916666666</c:v>
                </c:pt>
                <c:pt idx="188">
                  <c:v>42949.51458333333</c:v>
                </c:pt>
                <c:pt idx="189">
                  <c:v>42949.556250000001</c:v>
                </c:pt>
                <c:pt idx="190">
                  <c:v>42949.597916666666</c:v>
                </c:pt>
                <c:pt idx="191">
                  <c:v>42949.63958333333</c:v>
                </c:pt>
                <c:pt idx="192">
                  <c:v>42949.681250000001</c:v>
                </c:pt>
                <c:pt idx="193">
                  <c:v>42949.722916666666</c:v>
                </c:pt>
                <c:pt idx="194">
                  <c:v>42949.76458333333</c:v>
                </c:pt>
                <c:pt idx="195">
                  <c:v>42949.806250000001</c:v>
                </c:pt>
                <c:pt idx="196">
                  <c:v>42949.847916666666</c:v>
                </c:pt>
                <c:pt idx="197">
                  <c:v>42949.88958333333</c:v>
                </c:pt>
                <c:pt idx="198">
                  <c:v>42949.931250000001</c:v>
                </c:pt>
                <c:pt idx="199">
                  <c:v>42949.972916666666</c:v>
                </c:pt>
                <c:pt idx="200">
                  <c:v>42950.01458333333</c:v>
                </c:pt>
                <c:pt idx="201">
                  <c:v>42950.056250000001</c:v>
                </c:pt>
                <c:pt idx="202">
                  <c:v>42950.097916666666</c:v>
                </c:pt>
                <c:pt idx="203">
                  <c:v>42950.13958333333</c:v>
                </c:pt>
                <c:pt idx="204">
                  <c:v>42950.181250000001</c:v>
                </c:pt>
                <c:pt idx="205">
                  <c:v>42950.222916666666</c:v>
                </c:pt>
                <c:pt idx="206">
                  <c:v>42950.26458333333</c:v>
                </c:pt>
                <c:pt idx="207">
                  <c:v>42950.306250000001</c:v>
                </c:pt>
                <c:pt idx="208">
                  <c:v>42950.347916666666</c:v>
                </c:pt>
                <c:pt idx="209">
                  <c:v>42950.38958333333</c:v>
                </c:pt>
                <c:pt idx="210">
                  <c:v>42950.431250000001</c:v>
                </c:pt>
                <c:pt idx="211">
                  <c:v>42950.472916666666</c:v>
                </c:pt>
                <c:pt idx="212">
                  <c:v>42950.51458333333</c:v>
                </c:pt>
                <c:pt idx="213">
                  <c:v>42950.556250000001</c:v>
                </c:pt>
                <c:pt idx="214">
                  <c:v>42950.597916666666</c:v>
                </c:pt>
                <c:pt idx="215">
                  <c:v>42950.63958333333</c:v>
                </c:pt>
                <c:pt idx="216">
                  <c:v>42950.681250000001</c:v>
                </c:pt>
                <c:pt idx="217">
                  <c:v>42950.722916666666</c:v>
                </c:pt>
                <c:pt idx="218">
                  <c:v>42950.76458333333</c:v>
                </c:pt>
                <c:pt idx="219">
                  <c:v>42950.806250000001</c:v>
                </c:pt>
                <c:pt idx="220">
                  <c:v>42950.847916666666</c:v>
                </c:pt>
                <c:pt idx="221">
                  <c:v>42950.88958333333</c:v>
                </c:pt>
                <c:pt idx="222">
                  <c:v>42950.931250000001</c:v>
                </c:pt>
                <c:pt idx="223">
                  <c:v>42950.972916666666</c:v>
                </c:pt>
                <c:pt idx="224">
                  <c:v>42951.01458333333</c:v>
                </c:pt>
                <c:pt idx="225">
                  <c:v>42951.056250000001</c:v>
                </c:pt>
                <c:pt idx="226">
                  <c:v>42951.097916666666</c:v>
                </c:pt>
                <c:pt idx="227">
                  <c:v>42951.13958333333</c:v>
                </c:pt>
                <c:pt idx="228">
                  <c:v>42951.181250000001</c:v>
                </c:pt>
                <c:pt idx="229">
                  <c:v>42951.222916666666</c:v>
                </c:pt>
                <c:pt idx="230">
                  <c:v>42951.26458333333</c:v>
                </c:pt>
                <c:pt idx="231">
                  <c:v>42951.306250000001</c:v>
                </c:pt>
                <c:pt idx="232">
                  <c:v>42951.347916666666</c:v>
                </c:pt>
                <c:pt idx="233">
                  <c:v>42951.38958333333</c:v>
                </c:pt>
                <c:pt idx="234">
                  <c:v>42951.431250000001</c:v>
                </c:pt>
                <c:pt idx="235">
                  <c:v>42951.472916666666</c:v>
                </c:pt>
                <c:pt idx="236">
                  <c:v>42951.51458333333</c:v>
                </c:pt>
                <c:pt idx="237">
                  <c:v>42951.556250000001</c:v>
                </c:pt>
                <c:pt idx="238">
                  <c:v>42951.597916666666</c:v>
                </c:pt>
                <c:pt idx="239">
                  <c:v>42951.63958333333</c:v>
                </c:pt>
                <c:pt idx="240">
                  <c:v>42951.681250000001</c:v>
                </c:pt>
                <c:pt idx="241">
                  <c:v>42951.722916666666</c:v>
                </c:pt>
                <c:pt idx="242">
                  <c:v>42951.76458333333</c:v>
                </c:pt>
                <c:pt idx="243">
                  <c:v>42951.806250000001</c:v>
                </c:pt>
                <c:pt idx="244">
                  <c:v>42951.847916666666</c:v>
                </c:pt>
                <c:pt idx="245">
                  <c:v>42951.88958333333</c:v>
                </c:pt>
                <c:pt idx="246">
                  <c:v>42951.931250000001</c:v>
                </c:pt>
                <c:pt idx="247">
                  <c:v>42951.972916666666</c:v>
                </c:pt>
                <c:pt idx="248">
                  <c:v>42952.01458333333</c:v>
                </c:pt>
                <c:pt idx="249">
                  <c:v>42952.056250000001</c:v>
                </c:pt>
                <c:pt idx="250">
                  <c:v>42952.097916666666</c:v>
                </c:pt>
                <c:pt idx="251">
                  <c:v>42952.13958333333</c:v>
                </c:pt>
                <c:pt idx="252">
                  <c:v>42952.181250000001</c:v>
                </c:pt>
                <c:pt idx="253">
                  <c:v>42952.222916666666</c:v>
                </c:pt>
                <c:pt idx="254">
                  <c:v>42952.26458333333</c:v>
                </c:pt>
                <c:pt idx="255">
                  <c:v>42952.306250000001</c:v>
                </c:pt>
                <c:pt idx="256">
                  <c:v>42952.347916666666</c:v>
                </c:pt>
                <c:pt idx="257">
                  <c:v>42952.38958333333</c:v>
                </c:pt>
                <c:pt idx="258">
                  <c:v>42952.431250000001</c:v>
                </c:pt>
                <c:pt idx="259">
                  <c:v>42952.472916666666</c:v>
                </c:pt>
                <c:pt idx="260">
                  <c:v>42952.51458333333</c:v>
                </c:pt>
                <c:pt idx="261">
                  <c:v>42952.556250000001</c:v>
                </c:pt>
                <c:pt idx="262">
                  <c:v>42952.597916666666</c:v>
                </c:pt>
                <c:pt idx="263">
                  <c:v>42952.63958333333</c:v>
                </c:pt>
                <c:pt idx="264">
                  <c:v>42952.681250000001</c:v>
                </c:pt>
                <c:pt idx="265">
                  <c:v>42952.722916666666</c:v>
                </c:pt>
                <c:pt idx="266">
                  <c:v>42952.76458333333</c:v>
                </c:pt>
                <c:pt idx="267">
                  <c:v>42952.806250000001</c:v>
                </c:pt>
                <c:pt idx="268">
                  <c:v>42952.847916666666</c:v>
                </c:pt>
                <c:pt idx="269">
                  <c:v>42952.88958333333</c:v>
                </c:pt>
                <c:pt idx="270">
                  <c:v>42952.931250000001</c:v>
                </c:pt>
                <c:pt idx="271">
                  <c:v>42952.972916666666</c:v>
                </c:pt>
                <c:pt idx="272">
                  <c:v>42953.01458333333</c:v>
                </c:pt>
                <c:pt idx="273">
                  <c:v>42953.056250000001</c:v>
                </c:pt>
                <c:pt idx="274">
                  <c:v>42953.097916666666</c:v>
                </c:pt>
                <c:pt idx="275">
                  <c:v>42953.13958333333</c:v>
                </c:pt>
                <c:pt idx="276">
                  <c:v>42953.181250000001</c:v>
                </c:pt>
                <c:pt idx="277">
                  <c:v>42953.222916666666</c:v>
                </c:pt>
                <c:pt idx="278">
                  <c:v>42953.26458333333</c:v>
                </c:pt>
                <c:pt idx="279">
                  <c:v>42953.306250000001</c:v>
                </c:pt>
                <c:pt idx="280">
                  <c:v>42953.347916666666</c:v>
                </c:pt>
                <c:pt idx="281">
                  <c:v>42953.38958333333</c:v>
                </c:pt>
                <c:pt idx="282">
                  <c:v>42953.431250000001</c:v>
                </c:pt>
                <c:pt idx="283">
                  <c:v>42953.472916666666</c:v>
                </c:pt>
                <c:pt idx="284">
                  <c:v>42953.51458333333</c:v>
                </c:pt>
                <c:pt idx="285">
                  <c:v>42953.556250000001</c:v>
                </c:pt>
                <c:pt idx="286">
                  <c:v>42953.597916666666</c:v>
                </c:pt>
                <c:pt idx="287">
                  <c:v>42953.63958333333</c:v>
                </c:pt>
                <c:pt idx="288">
                  <c:v>42953.681250000001</c:v>
                </c:pt>
                <c:pt idx="289">
                  <c:v>42953.722916666666</c:v>
                </c:pt>
                <c:pt idx="290">
                  <c:v>42953.76458333333</c:v>
                </c:pt>
                <c:pt idx="291">
                  <c:v>42953.806250000001</c:v>
                </c:pt>
                <c:pt idx="292">
                  <c:v>42953.847916666666</c:v>
                </c:pt>
                <c:pt idx="293">
                  <c:v>42953.88958333333</c:v>
                </c:pt>
                <c:pt idx="294">
                  <c:v>42953.931250000001</c:v>
                </c:pt>
                <c:pt idx="295">
                  <c:v>42953.972916666666</c:v>
                </c:pt>
                <c:pt idx="296">
                  <c:v>42954.01458333333</c:v>
                </c:pt>
                <c:pt idx="297">
                  <c:v>42954.056250000001</c:v>
                </c:pt>
                <c:pt idx="298">
                  <c:v>42954.097916666666</c:v>
                </c:pt>
                <c:pt idx="299">
                  <c:v>42954.13958333333</c:v>
                </c:pt>
                <c:pt idx="300">
                  <c:v>42954.181250000001</c:v>
                </c:pt>
                <c:pt idx="301">
                  <c:v>42954.222916666666</c:v>
                </c:pt>
                <c:pt idx="302">
                  <c:v>42954.26458333333</c:v>
                </c:pt>
                <c:pt idx="303">
                  <c:v>42954.306250000001</c:v>
                </c:pt>
                <c:pt idx="304">
                  <c:v>42954.347916666666</c:v>
                </c:pt>
                <c:pt idx="305">
                  <c:v>42954.38958333333</c:v>
                </c:pt>
                <c:pt idx="306">
                  <c:v>42954.431250000001</c:v>
                </c:pt>
                <c:pt idx="307">
                  <c:v>42954.472916666666</c:v>
                </c:pt>
                <c:pt idx="308">
                  <c:v>42954.51458333333</c:v>
                </c:pt>
                <c:pt idx="309">
                  <c:v>42954.556250000001</c:v>
                </c:pt>
                <c:pt idx="310">
                  <c:v>42954.597916666666</c:v>
                </c:pt>
                <c:pt idx="311">
                  <c:v>42954.63958333333</c:v>
                </c:pt>
                <c:pt idx="312">
                  <c:v>42954.681250000001</c:v>
                </c:pt>
                <c:pt idx="313">
                  <c:v>42954.722916666666</c:v>
                </c:pt>
                <c:pt idx="314">
                  <c:v>42954.76458333333</c:v>
                </c:pt>
                <c:pt idx="315">
                  <c:v>42954.806250000001</c:v>
                </c:pt>
                <c:pt idx="316">
                  <c:v>42954.847916666666</c:v>
                </c:pt>
                <c:pt idx="317">
                  <c:v>42954.88958333333</c:v>
                </c:pt>
                <c:pt idx="318">
                  <c:v>42954.931250000001</c:v>
                </c:pt>
                <c:pt idx="319">
                  <c:v>42954.972916666666</c:v>
                </c:pt>
                <c:pt idx="320">
                  <c:v>42955.01458333333</c:v>
                </c:pt>
                <c:pt idx="321">
                  <c:v>42955.056250000001</c:v>
                </c:pt>
                <c:pt idx="322">
                  <c:v>42955.097916666666</c:v>
                </c:pt>
                <c:pt idx="323">
                  <c:v>42955.13958333333</c:v>
                </c:pt>
                <c:pt idx="324">
                  <c:v>42955.181250000001</c:v>
                </c:pt>
                <c:pt idx="325">
                  <c:v>42955.222916666666</c:v>
                </c:pt>
                <c:pt idx="326">
                  <c:v>42955.26458333333</c:v>
                </c:pt>
                <c:pt idx="327">
                  <c:v>42955.306250000001</c:v>
                </c:pt>
                <c:pt idx="328">
                  <c:v>42955.347916666666</c:v>
                </c:pt>
                <c:pt idx="329">
                  <c:v>42955.38958333333</c:v>
                </c:pt>
                <c:pt idx="330">
                  <c:v>42955.431250000001</c:v>
                </c:pt>
                <c:pt idx="331">
                  <c:v>42955.472916666666</c:v>
                </c:pt>
                <c:pt idx="332">
                  <c:v>42955.51458333333</c:v>
                </c:pt>
                <c:pt idx="333">
                  <c:v>42955.556250000001</c:v>
                </c:pt>
                <c:pt idx="334">
                  <c:v>42955.597916666666</c:v>
                </c:pt>
                <c:pt idx="335">
                  <c:v>42955.63958333333</c:v>
                </c:pt>
                <c:pt idx="336">
                  <c:v>42955.681250000001</c:v>
                </c:pt>
                <c:pt idx="337">
                  <c:v>42955.722916666666</c:v>
                </c:pt>
                <c:pt idx="338">
                  <c:v>42955.76458333333</c:v>
                </c:pt>
                <c:pt idx="339">
                  <c:v>42955.806250000001</c:v>
                </c:pt>
                <c:pt idx="340">
                  <c:v>42955.847916666666</c:v>
                </c:pt>
                <c:pt idx="341">
                  <c:v>42955.88958333333</c:v>
                </c:pt>
                <c:pt idx="342">
                  <c:v>42955.931250000001</c:v>
                </c:pt>
                <c:pt idx="343">
                  <c:v>42955.972916666666</c:v>
                </c:pt>
                <c:pt idx="344">
                  <c:v>42956.01458333333</c:v>
                </c:pt>
                <c:pt idx="345">
                  <c:v>42956.056250000001</c:v>
                </c:pt>
                <c:pt idx="346">
                  <c:v>42956.097916666666</c:v>
                </c:pt>
                <c:pt idx="347">
                  <c:v>42956.13958333333</c:v>
                </c:pt>
                <c:pt idx="348">
                  <c:v>42956.181250000001</c:v>
                </c:pt>
                <c:pt idx="349">
                  <c:v>42956.222916666666</c:v>
                </c:pt>
                <c:pt idx="350">
                  <c:v>42956.26458333333</c:v>
                </c:pt>
                <c:pt idx="351">
                  <c:v>42956.306250000001</c:v>
                </c:pt>
                <c:pt idx="352">
                  <c:v>42956.347916666666</c:v>
                </c:pt>
                <c:pt idx="353">
                  <c:v>42956.38958333333</c:v>
                </c:pt>
                <c:pt idx="354">
                  <c:v>42956.431250000001</c:v>
                </c:pt>
                <c:pt idx="355">
                  <c:v>42956.472916666666</c:v>
                </c:pt>
                <c:pt idx="356">
                  <c:v>42956.51458333333</c:v>
                </c:pt>
                <c:pt idx="357">
                  <c:v>42956.556250000001</c:v>
                </c:pt>
                <c:pt idx="358">
                  <c:v>42956.597916666666</c:v>
                </c:pt>
                <c:pt idx="359">
                  <c:v>42956.63958333333</c:v>
                </c:pt>
                <c:pt idx="360">
                  <c:v>42956.681250000001</c:v>
                </c:pt>
                <c:pt idx="361">
                  <c:v>42956.722916666666</c:v>
                </c:pt>
                <c:pt idx="362">
                  <c:v>42956.76458333333</c:v>
                </c:pt>
                <c:pt idx="363">
                  <c:v>42956.806250000001</c:v>
                </c:pt>
                <c:pt idx="364">
                  <c:v>42956.847916666666</c:v>
                </c:pt>
                <c:pt idx="365">
                  <c:v>42956.88958333333</c:v>
                </c:pt>
                <c:pt idx="366">
                  <c:v>42956.931250000001</c:v>
                </c:pt>
                <c:pt idx="367">
                  <c:v>42956.972916666666</c:v>
                </c:pt>
                <c:pt idx="368">
                  <c:v>42957.01458333333</c:v>
                </c:pt>
                <c:pt idx="369">
                  <c:v>42957.056250000001</c:v>
                </c:pt>
                <c:pt idx="370">
                  <c:v>42957.097916666666</c:v>
                </c:pt>
                <c:pt idx="371">
                  <c:v>42957.13958333333</c:v>
                </c:pt>
                <c:pt idx="372">
                  <c:v>42957.181250000001</c:v>
                </c:pt>
                <c:pt idx="373">
                  <c:v>42957.222916666666</c:v>
                </c:pt>
                <c:pt idx="374">
                  <c:v>42957.26458333333</c:v>
                </c:pt>
                <c:pt idx="375">
                  <c:v>42957.306250000001</c:v>
                </c:pt>
                <c:pt idx="376">
                  <c:v>42957.347916666666</c:v>
                </c:pt>
                <c:pt idx="377">
                  <c:v>42957.38958333333</c:v>
                </c:pt>
                <c:pt idx="378">
                  <c:v>42957.431250000001</c:v>
                </c:pt>
                <c:pt idx="379">
                  <c:v>42957.472916666666</c:v>
                </c:pt>
                <c:pt idx="380">
                  <c:v>42957.51458333333</c:v>
                </c:pt>
                <c:pt idx="381">
                  <c:v>42957.556250000001</c:v>
                </c:pt>
                <c:pt idx="382">
                  <c:v>42957.597916666666</c:v>
                </c:pt>
                <c:pt idx="383">
                  <c:v>42957.63958333333</c:v>
                </c:pt>
                <c:pt idx="384">
                  <c:v>42957.681250000001</c:v>
                </c:pt>
                <c:pt idx="385">
                  <c:v>42957.722916666666</c:v>
                </c:pt>
                <c:pt idx="386">
                  <c:v>42957.76458333333</c:v>
                </c:pt>
                <c:pt idx="387">
                  <c:v>42957.806250000001</c:v>
                </c:pt>
                <c:pt idx="388">
                  <c:v>42957.847916666666</c:v>
                </c:pt>
                <c:pt idx="389">
                  <c:v>42957.88958333333</c:v>
                </c:pt>
                <c:pt idx="390">
                  <c:v>42957.931250000001</c:v>
                </c:pt>
                <c:pt idx="391">
                  <c:v>42957.972916666666</c:v>
                </c:pt>
                <c:pt idx="392">
                  <c:v>42958.01458333333</c:v>
                </c:pt>
                <c:pt idx="393">
                  <c:v>42958.056250000001</c:v>
                </c:pt>
                <c:pt idx="394">
                  <c:v>42958.097916666666</c:v>
                </c:pt>
                <c:pt idx="395">
                  <c:v>42958.13958333333</c:v>
                </c:pt>
                <c:pt idx="396">
                  <c:v>42958.181250000001</c:v>
                </c:pt>
                <c:pt idx="397">
                  <c:v>42958.222916666666</c:v>
                </c:pt>
                <c:pt idx="398">
                  <c:v>42958.26458333333</c:v>
                </c:pt>
                <c:pt idx="399">
                  <c:v>42958.306250000001</c:v>
                </c:pt>
                <c:pt idx="400">
                  <c:v>42958.347916666666</c:v>
                </c:pt>
                <c:pt idx="401">
                  <c:v>42958.38958333333</c:v>
                </c:pt>
                <c:pt idx="402">
                  <c:v>42958.431250000001</c:v>
                </c:pt>
                <c:pt idx="403">
                  <c:v>42958.472916666666</c:v>
                </c:pt>
                <c:pt idx="404">
                  <c:v>42958.51458333333</c:v>
                </c:pt>
                <c:pt idx="405">
                  <c:v>42958.556250000001</c:v>
                </c:pt>
                <c:pt idx="406">
                  <c:v>42958.597916666666</c:v>
                </c:pt>
                <c:pt idx="407">
                  <c:v>42958.63958333333</c:v>
                </c:pt>
                <c:pt idx="408">
                  <c:v>42958.681250000001</c:v>
                </c:pt>
                <c:pt idx="409">
                  <c:v>42958.722916666666</c:v>
                </c:pt>
                <c:pt idx="410">
                  <c:v>42958.76458333333</c:v>
                </c:pt>
                <c:pt idx="411">
                  <c:v>42958.806250000001</c:v>
                </c:pt>
                <c:pt idx="412">
                  <c:v>42958.847916666666</c:v>
                </c:pt>
                <c:pt idx="413">
                  <c:v>42958.88958333333</c:v>
                </c:pt>
                <c:pt idx="414">
                  <c:v>42958.931250000001</c:v>
                </c:pt>
                <c:pt idx="415">
                  <c:v>42958.972916666666</c:v>
                </c:pt>
                <c:pt idx="416">
                  <c:v>42959.01458333333</c:v>
                </c:pt>
                <c:pt idx="417">
                  <c:v>42959.056250000001</c:v>
                </c:pt>
                <c:pt idx="418">
                  <c:v>42959.097916666666</c:v>
                </c:pt>
                <c:pt idx="419">
                  <c:v>42959.13958333333</c:v>
                </c:pt>
                <c:pt idx="420">
                  <c:v>42959.181250000001</c:v>
                </c:pt>
                <c:pt idx="421">
                  <c:v>42959.222916666666</c:v>
                </c:pt>
                <c:pt idx="422">
                  <c:v>42959.26458333333</c:v>
                </c:pt>
                <c:pt idx="423">
                  <c:v>42959.306250000001</c:v>
                </c:pt>
                <c:pt idx="424">
                  <c:v>42959.347916666666</c:v>
                </c:pt>
                <c:pt idx="425">
                  <c:v>42959.38958333333</c:v>
                </c:pt>
                <c:pt idx="426">
                  <c:v>42959.431250000001</c:v>
                </c:pt>
                <c:pt idx="427">
                  <c:v>42959.472916666666</c:v>
                </c:pt>
                <c:pt idx="428">
                  <c:v>42959.51458333333</c:v>
                </c:pt>
                <c:pt idx="429">
                  <c:v>42959.556250000001</c:v>
                </c:pt>
                <c:pt idx="430">
                  <c:v>42959.597916666666</c:v>
                </c:pt>
                <c:pt idx="431">
                  <c:v>42959.63958333333</c:v>
                </c:pt>
                <c:pt idx="432">
                  <c:v>42959.681250000001</c:v>
                </c:pt>
                <c:pt idx="433">
                  <c:v>42959.722916666666</c:v>
                </c:pt>
                <c:pt idx="434">
                  <c:v>42959.76458333333</c:v>
                </c:pt>
                <c:pt idx="435">
                  <c:v>42959.806250000001</c:v>
                </c:pt>
                <c:pt idx="436">
                  <c:v>42959.847916666666</c:v>
                </c:pt>
                <c:pt idx="437">
                  <c:v>42959.88958333333</c:v>
                </c:pt>
                <c:pt idx="438">
                  <c:v>42959.931250000001</c:v>
                </c:pt>
                <c:pt idx="439">
                  <c:v>42959.972916666666</c:v>
                </c:pt>
                <c:pt idx="440">
                  <c:v>42960.01458333333</c:v>
                </c:pt>
                <c:pt idx="441">
                  <c:v>42960.056250000001</c:v>
                </c:pt>
                <c:pt idx="442">
                  <c:v>42960.097916666666</c:v>
                </c:pt>
                <c:pt idx="443">
                  <c:v>42960.13958333333</c:v>
                </c:pt>
                <c:pt idx="444">
                  <c:v>42960.181250000001</c:v>
                </c:pt>
                <c:pt idx="445">
                  <c:v>42960.222916666666</c:v>
                </c:pt>
                <c:pt idx="446">
                  <c:v>42960.26458333333</c:v>
                </c:pt>
                <c:pt idx="447">
                  <c:v>42960.306250000001</c:v>
                </c:pt>
                <c:pt idx="448">
                  <c:v>42960.347916666666</c:v>
                </c:pt>
                <c:pt idx="449">
                  <c:v>42960.38958333333</c:v>
                </c:pt>
                <c:pt idx="450">
                  <c:v>42960.431250000001</c:v>
                </c:pt>
                <c:pt idx="451">
                  <c:v>42960.472916666666</c:v>
                </c:pt>
                <c:pt idx="452">
                  <c:v>42960.51458333333</c:v>
                </c:pt>
                <c:pt idx="453">
                  <c:v>42960.556250000001</c:v>
                </c:pt>
                <c:pt idx="454">
                  <c:v>42960.597916666666</c:v>
                </c:pt>
                <c:pt idx="455">
                  <c:v>42960.63958333333</c:v>
                </c:pt>
                <c:pt idx="456">
                  <c:v>42960.681250000001</c:v>
                </c:pt>
                <c:pt idx="457">
                  <c:v>42960.722916666666</c:v>
                </c:pt>
                <c:pt idx="458">
                  <c:v>42960.76458333333</c:v>
                </c:pt>
                <c:pt idx="459">
                  <c:v>42960.806250000001</c:v>
                </c:pt>
                <c:pt idx="460">
                  <c:v>42960.847916666666</c:v>
                </c:pt>
                <c:pt idx="461">
                  <c:v>42960.88958333333</c:v>
                </c:pt>
                <c:pt idx="462">
                  <c:v>42960.931250000001</c:v>
                </c:pt>
                <c:pt idx="463">
                  <c:v>42960.972916666666</c:v>
                </c:pt>
                <c:pt idx="464">
                  <c:v>42961.01458333333</c:v>
                </c:pt>
                <c:pt idx="465">
                  <c:v>42961.056250000001</c:v>
                </c:pt>
                <c:pt idx="466">
                  <c:v>42961.097916666666</c:v>
                </c:pt>
                <c:pt idx="467">
                  <c:v>42961.13958333333</c:v>
                </c:pt>
                <c:pt idx="468">
                  <c:v>42961.181250000001</c:v>
                </c:pt>
                <c:pt idx="469">
                  <c:v>42961.222916666666</c:v>
                </c:pt>
                <c:pt idx="470">
                  <c:v>42961.26458333333</c:v>
                </c:pt>
                <c:pt idx="471">
                  <c:v>42961.306250000001</c:v>
                </c:pt>
                <c:pt idx="472">
                  <c:v>42961.347916666666</c:v>
                </c:pt>
                <c:pt idx="473">
                  <c:v>42961.38958333333</c:v>
                </c:pt>
                <c:pt idx="474">
                  <c:v>42961.431250000001</c:v>
                </c:pt>
                <c:pt idx="475">
                  <c:v>42961.472916666666</c:v>
                </c:pt>
                <c:pt idx="476">
                  <c:v>42961.51458333333</c:v>
                </c:pt>
                <c:pt idx="477">
                  <c:v>42961.556250000001</c:v>
                </c:pt>
                <c:pt idx="478">
                  <c:v>42961.597916666666</c:v>
                </c:pt>
                <c:pt idx="479">
                  <c:v>42961.63958333333</c:v>
                </c:pt>
                <c:pt idx="480">
                  <c:v>42961.681250000001</c:v>
                </c:pt>
                <c:pt idx="481">
                  <c:v>42961.722916666666</c:v>
                </c:pt>
                <c:pt idx="482">
                  <c:v>42961.76458333333</c:v>
                </c:pt>
                <c:pt idx="483">
                  <c:v>42961.806250000001</c:v>
                </c:pt>
                <c:pt idx="484">
                  <c:v>42961.847916666666</c:v>
                </c:pt>
                <c:pt idx="485">
                  <c:v>42961.88958333333</c:v>
                </c:pt>
                <c:pt idx="486">
                  <c:v>42961.931250000001</c:v>
                </c:pt>
                <c:pt idx="487">
                  <c:v>42961.972916666666</c:v>
                </c:pt>
                <c:pt idx="488">
                  <c:v>42962.01458333333</c:v>
                </c:pt>
                <c:pt idx="489">
                  <c:v>42962.056250000001</c:v>
                </c:pt>
                <c:pt idx="490">
                  <c:v>42962.097916666666</c:v>
                </c:pt>
                <c:pt idx="491">
                  <c:v>42962.13958333333</c:v>
                </c:pt>
                <c:pt idx="492">
                  <c:v>42962.181250000001</c:v>
                </c:pt>
                <c:pt idx="493">
                  <c:v>42962.222916666666</c:v>
                </c:pt>
                <c:pt idx="494">
                  <c:v>42962.26458333333</c:v>
                </c:pt>
                <c:pt idx="495">
                  <c:v>42962.306250000001</c:v>
                </c:pt>
                <c:pt idx="496">
                  <c:v>42962.347916666666</c:v>
                </c:pt>
                <c:pt idx="497">
                  <c:v>42962.38958333333</c:v>
                </c:pt>
                <c:pt idx="498">
                  <c:v>42962.431250000001</c:v>
                </c:pt>
                <c:pt idx="499">
                  <c:v>42962.472916666666</c:v>
                </c:pt>
                <c:pt idx="500">
                  <c:v>42962.51458333333</c:v>
                </c:pt>
                <c:pt idx="501">
                  <c:v>42962.556250000001</c:v>
                </c:pt>
                <c:pt idx="502">
                  <c:v>42962.597916666666</c:v>
                </c:pt>
                <c:pt idx="503">
                  <c:v>42962.63958333333</c:v>
                </c:pt>
                <c:pt idx="504">
                  <c:v>42962.681250000001</c:v>
                </c:pt>
                <c:pt idx="505">
                  <c:v>42962.722916666666</c:v>
                </c:pt>
                <c:pt idx="506">
                  <c:v>42962.76458333333</c:v>
                </c:pt>
                <c:pt idx="507">
                  <c:v>42962.806250000001</c:v>
                </c:pt>
                <c:pt idx="508">
                  <c:v>42962.847916666666</c:v>
                </c:pt>
                <c:pt idx="509">
                  <c:v>42962.88958333333</c:v>
                </c:pt>
                <c:pt idx="510">
                  <c:v>42962.931250000001</c:v>
                </c:pt>
                <c:pt idx="511">
                  <c:v>42962.972916666666</c:v>
                </c:pt>
                <c:pt idx="512">
                  <c:v>42963.01458333333</c:v>
                </c:pt>
                <c:pt idx="513">
                  <c:v>42963.056250000001</c:v>
                </c:pt>
                <c:pt idx="514">
                  <c:v>42963.097916666666</c:v>
                </c:pt>
                <c:pt idx="515">
                  <c:v>42963.13958333333</c:v>
                </c:pt>
                <c:pt idx="516">
                  <c:v>42963.181250000001</c:v>
                </c:pt>
                <c:pt idx="517">
                  <c:v>42963.222916666666</c:v>
                </c:pt>
                <c:pt idx="518">
                  <c:v>42963.26458333333</c:v>
                </c:pt>
                <c:pt idx="519">
                  <c:v>42963.306250000001</c:v>
                </c:pt>
                <c:pt idx="520">
                  <c:v>42963.347916666666</c:v>
                </c:pt>
                <c:pt idx="521">
                  <c:v>42963.38958333333</c:v>
                </c:pt>
                <c:pt idx="522">
                  <c:v>42963.431250000001</c:v>
                </c:pt>
                <c:pt idx="523">
                  <c:v>42963.472916666666</c:v>
                </c:pt>
                <c:pt idx="524">
                  <c:v>42963.51458333333</c:v>
                </c:pt>
                <c:pt idx="525">
                  <c:v>42963.556250000001</c:v>
                </c:pt>
                <c:pt idx="526">
                  <c:v>42963.597916666666</c:v>
                </c:pt>
                <c:pt idx="527">
                  <c:v>42963.63958333333</c:v>
                </c:pt>
                <c:pt idx="528">
                  <c:v>42963.681250000001</c:v>
                </c:pt>
                <c:pt idx="529">
                  <c:v>42963.722916666666</c:v>
                </c:pt>
                <c:pt idx="530">
                  <c:v>42963.76458333333</c:v>
                </c:pt>
                <c:pt idx="531">
                  <c:v>42963.806250000001</c:v>
                </c:pt>
                <c:pt idx="532">
                  <c:v>42963.847916666666</c:v>
                </c:pt>
                <c:pt idx="533">
                  <c:v>42963.88958333333</c:v>
                </c:pt>
                <c:pt idx="534">
                  <c:v>42963.931250000001</c:v>
                </c:pt>
                <c:pt idx="535">
                  <c:v>42963.972916666666</c:v>
                </c:pt>
                <c:pt idx="536">
                  <c:v>42964.01458333333</c:v>
                </c:pt>
                <c:pt idx="537">
                  <c:v>42964.056250000001</c:v>
                </c:pt>
                <c:pt idx="538">
                  <c:v>42964.097916666666</c:v>
                </c:pt>
                <c:pt idx="539">
                  <c:v>42964.13958333333</c:v>
                </c:pt>
                <c:pt idx="540">
                  <c:v>42964.181250000001</c:v>
                </c:pt>
                <c:pt idx="541">
                  <c:v>42964.222916666666</c:v>
                </c:pt>
                <c:pt idx="542">
                  <c:v>42964.26458333333</c:v>
                </c:pt>
                <c:pt idx="543">
                  <c:v>42964.306250000001</c:v>
                </c:pt>
                <c:pt idx="544">
                  <c:v>42964.347916666666</c:v>
                </c:pt>
                <c:pt idx="545">
                  <c:v>42964.38958333333</c:v>
                </c:pt>
                <c:pt idx="546">
                  <c:v>42964.431250000001</c:v>
                </c:pt>
                <c:pt idx="547">
                  <c:v>42964.472916666666</c:v>
                </c:pt>
                <c:pt idx="548">
                  <c:v>42964.51458333333</c:v>
                </c:pt>
                <c:pt idx="549">
                  <c:v>42964.556250000001</c:v>
                </c:pt>
                <c:pt idx="550">
                  <c:v>42964.597916666666</c:v>
                </c:pt>
                <c:pt idx="551">
                  <c:v>42964.63958333333</c:v>
                </c:pt>
                <c:pt idx="552">
                  <c:v>42964.681250000001</c:v>
                </c:pt>
                <c:pt idx="553">
                  <c:v>42964.722916666666</c:v>
                </c:pt>
                <c:pt idx="554">
                  <c:v>42964.76458333333</c:v>
                </c:pt>
                <c:pt idx="555">
                  <c:v>42964.806250000001</c:v>
                </c:pt>
                <c:pt idx="556">
                  <c:v>42964.847916666666</c:v>
                </c:pt>
                <c:pt idx="557">
                  <c:v>42964.88958333333</c:v>
                </c:pt>
                <c:pt idx="558">
                  <c:v>42964.931250000001</c:v>
                </c:pt>
                <c:pt idx="559">
                  <c:v>42964.972916666666</c:v>
                </c:pt>
                <c:pt idx="560">
                  <c:v>42965.01458333333</c:v>
                </c:pt>
                <c:pt idx="561">
                  <c:v>42965.056250000001</c:v>
                </c:pt>
                <c:pt idx="562">
                  <c:v>42965.097916666666</c:v>
                </c:pt>
                <c:pt idx="563">
                  <c:v>42965.13958333333</c:v>
                </c:pt>
                <c:pt idx="564">
                  <c:v>42965.181250000001</c:v>
                </c:pt>
                <c:pt idx="565">
                  <c:v>42965.222916666666</c:v>
                </c:pt>
                <c:pt idx="566">
                  <c:v>42965.26458333333</c:v>
                </c:pt>
                <c:pt idx="567">
                  <c:v>42965.306250000001</c:v>
                </c:pt>
                <c:pt idx="568">
                  <c:v>42965.347916666666</c:v>
                </c:pt>
                <c:pt idx="569">
                  <c:v>42965.38958333333</c:v>
                </c:pt>
                <c:pt idx="570">
                  <c:v>42965.431250000001</c:v>
                </c:pt>
                <c:pt idx="571">
                  <c:v>42965.472916666666</c:v>
                </c:pt>
                <c:pt idx="572">
                  <c:v>42965.51458333333</c:v>
                </c:pt>
                <c:pt idx="573">
                  <c:v>42965.556250000001</c:v>
                </c:pt>
                <c:pt idx="574">
                  <c:v>42965.597916666666</c:v>
                </c:pt>
                <c:pt idx="575">
                  <c:v>42965.63958333333</c:v>
                </c:pt>
                <c:pt idx="576">
                  <c:v>42965.681250000001</c:v>
                </c:pt>
                <c:pt idx="577">
                  <c:v>42965.722916666666</c:v>
                </c:pt>
                <c:pt idx="578">
                  <c:v>42965.76458333333</c:v>
                </c:pt>
                <c:pt idx="579">
                  <c:v>42965.806250000001</c:v>
                </c:pt>
                <c:pt idx="580">
                  <c:v>42965.847916666666</c:v>
                </c:pt>
                <c:pt idx="581">
                  <c:v>42965.88958333333</c:v>
                </c:pt>
                <c:pt idx="582">
                  <c:v>42965.931250000001</c:v>
                </c:pt>
                <c:pt idx="583">
                  <c:v>42965.972916666666</c:v>
                </c:pt>
                <c:pt idx="584">
                  <c:v>42966.01458333333</c:v>
                </c:pt>
                <c:pt idx="585">
                  <c:v>42966.056250000001</c:v>
                </c:pt>
                <c:pt idx="586">
                  <c:v>42966.097916666666</c:v>
                </c:pt>
                <c:pt idx="587">
                  <c:v>42966.13958333333</c:v>
                </c:pt>
                <c:pt idx="588">
                  <c:v>42966.181250000001</c:v>
                </c:pt>
                <c:pt idx="589">
                  <c:v>42966.222916666666</c:v>
                </c:pt>
                <c:pt idx="590">
                  <c:v>42966.26458333333</c:v>
                </c:pt>
                <c:pt idx="591">
                  <c:v>42966.306250000001</c:v>
                </c:pt>
                <c:pt idx="592">
                  <c:v>42966.347916666666</c:v>
                </c:pt>
                <c:pt idx="593">
                  <c:v>42966.38958333333</c:v>
                </c:pt>
                <c:pt idx="594">
                  <c:v>42966.431250000001</c:v>
                </c:pt>
                <c:pt idx="595">
                  <c:v>42966.472916666666</c:v>
                </c:pt>
                <c:pt idx="596">
                  <c:v>42966.51458333333</c:v>
                </c:pt>
                <c:pt idx="597">
                  <c:v>42966.556250000001</c:v>
                </c:pt>
                <c:pt idx="598">
                  <c:v>42966.597916666666</c:v>
                </c:pt>
                <c:pt idx="599">
                  <c:v>42966.63958333333</c:v>
                </c:pt>
                <c:pt idx="600">
                  <c:v>42966.681250000001</c:v>
                </c:pt>
                <c:pt idx="601">
                  <c:v>42966.722916666666</c:v>
                </c:pt>
                <c:pt idx="602">
                  <c:v>42966.76458333333</c:v>
                </c:pt>
                <c:pt idx="603">
                  <c:v>42966.806250000001</c:v>
                </c:pt>
                <c:pt idx="604">
                  <c:v>42966.847916666666</c:v>
                </c:pt>
                <c:pt idx="605">
                  <c:v>42966.88958333333</c:v>
                </c:pt>
                <c:pt idx="606">
                  <c:v>42966.931250000001</c:v>
                </c:pt>
                <c:pt idx="607">
                  <c:v>42966.972916666666</c:v>
                </c:pt>
                <c:pt idx="608">
                  <c:v>42967.01458333333</c:v>
                </c:pt>
                <c:pt idx="609">
                  <c:v>42967.056250000001</c:v>
                </c:pt>
                <c:pt idx="610">
                  <c:v>42967.097916666666</c:v>
                </c:pt>
                <c:pt idx="611">
                  <c:v>42967.13958333333</c:v>
                </c:pt>
                <c:pt idx="612">
                  <c:v>42967.181250000001</c:v>
                </c:pt>
                <c:pt idx="613">
                  <c:v>42967.222916666666</c:v>
                </c:pt>
                <c:pt idx="614">
                  <c:v>42967.26458333333</c:v>
                </c:pt>
                <c:pt idx="615">
                  <c:v>42967.306250000001</c:v>
                </c:pt>
                <c:pt idx="616">
                  <c:v>42967.347916666666</c:v>
                </c:pt>
                <c:pt idx="617">
                  <c:v>42967.38958333333</c:v>
                </c:pt>
                <c:pt idx="618">
                  <c:v>42967.431250000001</c:v>
                </c:pt>
                <c:pt idx="619">
                  <c:v>42967.472916666666</c:v>
                </c:pt>
                <c:pt idx="620">
                  <c:v>42967.51458333333</c:v>
                </c:pt>
                <c:pt idx="621">
                  <c:v>42967.556250000001</c:v>
                </c:pt>
                <c:pt idx="622">
                  <c:v>42967.597916666666</c:v>
                </c:pt>
                <c:pt idx="623">
                  <c:v>42967.63958333333</c:v>
                </c:pt>
                <c:pt idx="624">
                  <c:v>42967.681250000001</c:v>
                </c:pt>
                <c:pt idx="625">
                  <c:v>42967.722916666666</c:v>
                </c:pt>
                <c:pt idx="626">
                  <c:v>42967.76458333333</c:v>
                </c:pt>
                <c:pt idx="627">
                  <c:v>42967.806250000001</c:v>
                </c:pt>
                <c:pt idx="628">
                  <c:v>42967.847916666666</c:v>
                </c:pt>
                <c:pt idx="629">
                  <c:v>42967.88958333333</c:v>
                </c:pt>
                <c:pt idx="630">
                  <c:v>42967.931250000001</c:v>
                </c:pt>
                <c:pt idx="631">
                  <c:v>42967.972916666666</c:v>
                </c:pt>
                <c:pt idx="632">
                  <c:v>42968.01458333333</c:v>
                </c:pt>
                <c:pt idx="633">
                  <c:v>42968.056250000001</c:v>
                </c:pt>
                <c:pt idx="634">
                  <c:v>42968.097916666666</c:v>
                </c:pt>
                <c:pt idx="635">
                  <c:v>42968.13958333333</c:v>
                </c:pt>
                <c:pt idx="636">
                  <c:v>42968.181250000001</c:v>
                </c:pt>
                <c:pt idx="637">
                  <c:v>42968.222916666666</c:v>
                </c:pt>
                <c:pt idx="638">
                  <c:v>42968.26458333333</c:v>
                </c:pt>
                <c:pt idx="639">
                  <c:v>42968.306250000001</c:v>
                </c:pt>
                <c:pt idx="640">
                  <c:v>42968.347916666666</c:v>
                </c:pt>
                <c:pt idx="641">
                  <c:v>42968.38958333333</c:v>
                </c:pt>
                <c:pt idx="642">
                  <c:v>42968.431250000001</c:v>
                </c:pt>
                <c:pt idx="643">
                  <c:v>42968.472916666666</c:v>
                </c:pt>
                <c:pt idx="644">
                  <c:v>42968.51458333333</c:v>
                </c:pt>
                <c:pt idx="645">
                  <c:v>42968.556250000001</c:v>
                </c:pt>
                <c:pt idx="646">
                  <c:v>42968.597916666666</c:v>
                </c:pt>
                <c:pt idx="647">
                  <c:v>42968.63958333333</c:v>
                </c:pt>
                <c:pt idx="648">
                  <c:v>42968.681250000001</c:v>
                </c:pt>
                <c:pt idx="649">
                  <c:v>42968.722916666666</c:v>
                </c:pt>
                <c:pt idx="650">
                  <c:v>42968.76458333333</c:v>
                </c:pt>
                <c:pt idx="651">
                  <c:v>42968.806250000001</c:v>
                </c:pt>
                <c:pt idx="652">
                  <c:v>42968.847916666666</c:v>
                </c:pt>
                <c:pt idx="653">
                  <c:v>42968.88958333333</c:v>
                </c:pt>
                <c:pt idx="654">
                  <c:v>42968.931250000001</c:v>
                </c:pt>
                <c:pt idx="655">
                  <c:v>42968.972916666666</c:v>
                </c:pt>
                <c:pt idx="656">
                  <c:v>42969.01458333333</c:v>
                </c:pt>
                <c:pt idx="657">
                  <c:v>42969.056250000001</c:v>
                </c:pt>
                <c:pt idx="658">
                  <c:v>42969.097916666666</c:v>
                </c:pt>
                <c:pt idx="659">
                  <c:v>42969.13958333333</c:v>
                </c:pt>
                <c:pt idx="660">
                  <c:v>42969.181250000001</c:v>
                </c:pt>
                <c:pt idx="661">
                  <c:v>42969.222916666666</c:v>
                </c:pt>
                <c:pt idx="662">
                  <c:v>42969.26458333333</c:v>
                </c:pt>
                <c:pt idx="663">
                  <c:v>42969.306250000001</c:v>
                </c:pt>
                <c:pt idx="664">
                  <c:v>42969.347916666666</c:v>
                </c:pt>
              </c:numCache>
            </c:numRef>
          </c:xVal>
          <c:yVal>
            <c:numRef>
              <c:f>'Bertsdorf, Hauptstr. 49, Clubra'!$H$33:$H$697</c:f>
              <c:numCache>
                <c:formatCode>General</c:formatCode>
                <c:ptCount val="665"/>
                <c:pt idx="0">
                  <c:v>22</c:v>
                </c:pt>
                <c:pt idx="1">
                  <c:v>22.5</c:v>
                </c:pt>
                <c:pt idx="2">
                  <c:v>22.5</c:v>
                </c:pt>
                <c:pt idx="3">
                  <c:v>22</c:v>
                </c:pt>
                <c:pt idx="4">
                  <c:v>22</c:v>
                </c:pt>
                <c:pt idx="5">
                  <c:v>22.5</c:v>
                </c:pt>
                <c:pt idx="6">
                  <c:v>22.5</c:v>
                </c:pt>
                <c:pt idx="7">
                  <c:v>22.5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21.5</c:v>
                </c:pt>
                <c:pt idx="12">
                  <c:v>21.5</c:v>
                </c:pt>
                <c:pt idx="13">
                  <c:v>21.5</c:v>
                </c:pt>
                <c:pt idx="14">
                  <c:v>21</c:v>
                </c:pt>
                <c:pt idx="15">
                  <c:v>21</c:v>
                </c:pt>
                <c:pt idx="16">
                  <c:v>21.5</c:v>
                </c:pt>
                <c:pt idx="17">
                  <c:v>22</c:v>
                </c:pt>
                <c:pt idx="18">
                  <c:v>22.5</c:v>
                </c:pt>
                <c:pt idx="19">
                  <c:v>23</c:v>
                </c:pt>
                <c:pt idx="20">
                  <c:v>22.5</c:v>
                </c:pt>
                <c:pt idx="21">
                  <c:v>22.5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22.5</c:v>
                </c:pt>
                <c:pt idx="26">
                  <c:v>22.5</c:v>
                </c:pt>
                <c:pt idx="27">
                  <c:v>22.5</c:v>
                </c:pt>
                <c:pt idx="28">
                  <c:v>22.5</c:v>
                </c:pt>
                <c:pt idx="29">
                  <c:v>22.5</c:v>
                </c:pt>
                <c:pt idx="30">
                  <c:v>22.5</c:v>
                </c:pt>
                <c:pt idx="31">
                  <c:v>22.5</c:v>
                </c:pt>
                <c:pt idx="32">
                  <c:v>22.5</c:v>
                </c:pt>
                <c:pt idx="33">
                  <c:v>22.5</c:v>
                </c:pt>
                <c:pt idx="34">
                  <c:v>22</c:v>
                </c:pt>
                <c:pt idx="35">
                  <c:v>22</c:v>
                </c:pt>
                <c:pt idx="36">
                  <c:v>21.5</c:v>
                </c:pt>
                <c:pt idx="37">
                  <c:v>21.5</c:v>
                </c:pt>
                <c:pt idx="38">
                  <c:v>21</c:v>
                </c:pt>
                <c:pt idx="39">
                  <c:v>21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22</c:v>
                </c:pt>
                <c:pt idx="49">
                  <c:v>22.5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21.5</c:v>
                </c:pt>
                <c:pt idx="58">
                  <c:v>21.5</c:v>
                </c:pt>
                <c:pt idx="59">
                  <c:v>21.5</c:v>
                </c:pt>
                <c:pt idx="60">
                  <c:v>21.5</c:v>
                </c:pt>
                <c:pt idx="61">
                  <c:v>21</c:v>
                </c:pt>
                <c:pt idx="62">
                  <c:v>21</c:v>
                </c:pt>
                <c:pt idx="63">
                  <c:v>21.5</c:v>
                </c:pt>
                <c:pt idx="64">
                  <c:v>22</c:v>
                </c:pt>
                <c:pt idx="65">
                  <c:v>22.5</c:v>
                </c:pt>
                <c:pt idx="66">
                  <c:v>22.5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22.5</c:v>
                </c:pt>
                <c:pt idx="73">
                  <c:v>22.5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21.5</c:v>
                </c:pt>
                <c:pt idx="78">
                  <c:v>21.5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21.5</c:v>
                </c:pt>
                <c:pt idx="83">
                  <c:v>21.5</c:v>
                </c:pt>
                <c:pt idx="84">
                  <c:v>21.5</c:v>
                </c:pt>
                <c:pt idx="85">
                  <c:v>21</c:v>
                </c:pt>
                <c:pt idx="86">
                  <c:v>20.5</c:v>
                </c:pt>
                <c:pt idx="87">
                  <c:v>20</c:v>
                </c:pt>
                <c:pt idx="88">
                  <c:v>21</c:v>
                </c:pt>
                <c:pt idx="89">
                  <c:v>22</c:v>
                </c:pt>
                <c:pt idx="90">
                  <c:v>22.5</c:v>
                </c:pt>
                <c:pt idx="91">
                  <c:v>22.5</c:v>
                </c:pt>
                <c:pt idx="92">
                  <c:v>22</c:v>
                </c:pt>
                <c:pt idx="93">
                  <c:v>22.5</c:v>
                </c:pt>
                <c:pt idx="94">
                  <c:v>22.5</c:v>
                </c:pt>
                <c:pt idx="95">
                  <c:v>22.5</c:v>
                </c:pt>
                <c:pt idx="96">
                  <c:v>22.5</c:v>
                </c:pt>
                <c:pt idx="97">
                  <c:v>22.5</c:v>
                </c:pt>
                <c:pt idx="98">
                  <c:v>22.5</c:v>
                </c:pt>
                <c:pt idx="99">
                  <c:v>22.5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21.5</c:v>
                </c:pt>
                <c:pt idx="104">
                  <c:v>22</c:v>
                </c:pt>
                <c:pt idx="105">
                  <c:v>22.5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21.5</c:v>
                </c:pt>
                <c:pt idx="110">
                  <c:v>21</c:v>
                </c:pt>
                <c:pt idx="111">
                  <c:v>21</c:v>
                </c:pt>
                <c:pt idx="112">
                  <c:v>22</c:v>
                </c:pt>
                <c:pt idx="113">
                  <c:v>22.5</c:v>
                </c:pt>
                <c:pt idx="114">
                  <c:v>23</c:v>
                </c:pt>
                <c:pt idx="115">
                  <c:v>23</c:v>
                </c:pt>
                <c:pt idx="116">
                  <c:v>23.5</c:v>
                </c:pt>
                <c:pt idx="117">
                  <c:v>23.5</c:v>
                </c:pt>
                <c:pt idx="118">
                  <c:v>23.5</c:v>
                </c:pt>
                <c:pt idx="119">
                  <c:v>23.5</c:v>
                </c:pt>
                <c:pt idx="120">
                  <c:v>23.5</c:v>
                </c:pt>
                <c:pt idx="121">
                  <c:v>23</c:v>
                </c:pt>
                <c:pt idx="122">
                  <c:v>22.5</c:v>
                </c:pt>
                <c:pt idx="123">
                  <c:v>23</c:v>
                </c:pt>
                <c:pt idx="124">
                  <c:v>23.5</c:v>
                </c:pt>
                <c:pt idx="125">
                  <c:v>23.5</c:v>
                </c:pt>
                <c:pt idx="126">
                  <c:v>23.5</c:v>
                </c:pt>
                <c:pt idx="127">
                  <c:v>23</c:v>
                </c:pt>
                <c:pt idx="128">
                  <c:v>23</c:v>
                </c:pt>
                <c:pt idx="129">
                  <c:v>23</c:v>
                </c:pt>
                <c:pt idx="130">
                  <c:v>22.5</c:v>
                </c:pt>
                <c:pt idx="131">
                  <c:v>22.5</c:v>
                </c:pt>
                <c:pt idx="132">
                  <c:v>22.5</c:v>
                </c:pt>
                <c:pt idx="133">
                  <c:v>22.5</c:v>
                </c:pt>
                <c:pt idx="134">
                  <c:v>22</c:v>
                </c:pt>
                <c:pt idx="135">
                  <c:v>22</c:v>
                </c:pt>
                <c:pt idx="136">
                  <c:v>22</c:v>
                </c:pt>
                <c:pt idx="137">
                  <c:v>22.5</c:v>
                </c:pt>
                <c:pt idx="138">
                  <c:v>23</c:v>
                </c:pt>
                <c:pt idx="139">
                  <c:v>23</c:v>
                </c:pt>
                <c:pt idx="140">
                  <c:v>23</c:v>
                </c:pt>
                <c:pt idx="141">
                  <c:v>23</c:v>
                </c:pt>
                <c:pt idx="142">
                  <c:v>23</c:v>
                </c:pt>
                <c:pt idx="143">
                  <c:v>23.5</c:v>
                </c:pt>
                <c:pt idx="144">
                  <c:v>23.5</c:v>
                </c:pt>
                <c:pt idx="145">
                  <c:v>23.5</c:v>
                </c:pt>
                <c:pt idx="146">
                  <c:v>23.5</c:v>
                </c:pt>
                <c:pt idx="147">
                  <c:v>23.5</c:v>
                </c:pt>
                <c:pt idx="148">
                  <c:v>24</c:v>
                </c:pt>
                <c:pt idx="149">
                  <c:v>24</c:v>
                </c:pt>
                <c:pt idx="150">
                  <c:v>24</c:v>
                </c:pt>
                <c:pt idx="151">
                  <c:v>23.5</c:v>
                </c:pt>
                <c:pt idx="152">
                  <c:v>23.5</c:v>
                </c:pt>
                <c:pt idx="153">
                  <c:v>23</c:v>
                </c:pt>
                <c:pt idx="154">
                  <c:v>23</c:v>
                </c:pt>
                <c:pt idx="155">
                  <c:v>23</c:v>
                </c:pt>
                <c:pt idx="156">
                  <c:v>23</c:v>
                </c:pt>
                <c:pt idx="157">
                  <c:v>23</c:v>
                </c:pt>
                <c:pt idx="158">
                  <c:v>22.5</c:v>
                </c:pt>
                <c:pt idx="159">
                  <c:v>22.5</c:v>
                </c:pt>
                <c:pt idx="160">
                  <c:v>22.5</c:v>
                </c:pt>
                <c:pt idx="161">
                  <c:v>23</c:v>
                </c:pt>
                <c:pt idx="162">
                  <c:v>23</c:v>
                </c:pt>
                <c:pt idx="163">
                  <c:v>23.5</c:v>
                </c:pt>
                <c:pt idx="164">
                  <c:v>23.5</c:v>
                </c:pt>
                <c:pt idx="165">
                  <c:v>23.5</c:v>
                </c:pt>
                <c:pt idx="166">
                  <c:v>23.5</c:v>
                </c:pt>
                <c:pt idx="167">
                  <c:v>23.5</c:v>
                </c:pt>
                <c:pt idx="168">
                  <c:v>23.5</c:v>
                </c:pt>
                <c:pt idx="169">
                  <c:v>23.5</c:v>
                </c:pt>
                <c:pt idx="170">
                  <c:v>24</c:v>
                </c:pt>
                <c:pt idx="171">
                  <c:v>24</c:v>
                </c:pt>
                <c:pt idx="172">
                  <c:v>24</c:v>
                </c:pt>
                <c:pt idx="173">
                  <c:v>24</c:v>
                </c:pt>
                <c:pt idx="174">
                  <c:v>24</c:v>
                </c:pt>
                <c:pt idx="175">
                  <c:v>24.5</c:v>
                </c:pt>
                <c:pt idx="176">
                  <c:v>24</c:v>
                </c:pt>
                <c:pt idx="177">
                  <c:v>24</c:v>
                </c:pt>
                <c:pt idx="178">
                  <c:v>23.5</c:v>
                </c:pt>
                <c:pt idx="179">
                  <c:v>23.5</c:v>
                </c:pt>
                <c:pt idx="180">
                  <c:v>23.5</c:v>
                </c:pt>
                <c:pt idx="181">
                  <c:v>23.5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23.5</c:v>
                </c:pt>
                <c:pt idx="186">
                  <c:v>24</c:v>
                </c:pt>
                <c:pt idx="187">
                  <c:v>24</c:v>
                </c:pt>
                <c:pt idx="188">
                  <c:v>24</c:v>
                </c:pt>
                <c:pt idx="189">
                  <c:v>24</c:v>
                </c:pt>
                <c:pt idx="190">
                  <c:v>24</c:v>
                </c:pt>
                <c:pt idx="191">
                  <c:v>24.5</c:v>
                </c:pt>
                <c:pt idx="192">
                  <c:v>24.5</c:v>
                </c:pt>
                <c:pt idx="193">
                  <c:v>24.5</c:v>
                </c:pt>
                <c:pt idx="194">
                  <c:v>24</c:v>
                </c:pt>
                <c:pt idx="195">
                  <c:v>24</c:v>
                </c:pt>
                <c:pt idx="196">
                  <c:v>24</c:v>
                </c:pt>
                <c:pt idx="197">
                  <c:v>24</c:v>
                </c:pt>
                <c:pt idx="198">
                  <c:v>24</c:v>
                </c:pt>
                <c:pt idx="199">
                  <c:v>24</c:v>
                </c:pt>
                <c:pt idx="200">
                  <c:v>24</c:v>
                </c:pt>
                <c:pt idx="201">
                  <c:v>23.5</c:v>
                </c:pt>
                <c:pt idx="202">
                  <c:v>23.5</c:v>
                </c:pt>
                <c:pt idx="203">
                  <c:v>23.5</c:v>
                </c:pt>
                <c:pt idx="204">
                  <c:v>23.5</c:v>
                </c:pt>
                <c:pt idx="205">
                  <c:v>23.5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23.5</c:v>
                </c:pt>
                <c:pt idx="210">
                  <c:v>23.5</c:v>
                </c:pt>
                <c:pt idx="211">
                  <c:v>23.5</c:v>
                </c:pt>
                <c:pt idx="212">
                  <c:v>23.5</c:v>
                </c:pt>
                <c:pt idx="213">
                  <c:v>24</c:v>
                </c:pt>
                <c:pt idx="214">
                  <c:v>24</c:v>
                </c:pt>
                <c:pt idx="215">
                  <c:v>24</c:v>
                </c:pt>
                <c:pt idx="216">
                  <c:v>24</c:v>
                </c:pt>
                <c:pt idx="217">
                  <c:v>24</c:v>
                </c:pt>
                <c:pt idx="218">
                  <c:v>24</c:v>
                </c:pt>
                <c:pt idx="219">
                  <c:v>24.5</c:v>
                </c:pt>
                <c:pt idx="220">
                  <c:v>24</c:v>
                </c:pt>
                <c:pt idx="221">
                  <c:v>24</c:v>
                </c:pt>
                <c:pt idx="222">
                  <c:v>24</c:v>
                </c:pt>
                <c:pt idx="223">
                  <c:v>24</c:v>
                </c:pt>
                <c:pt idx="224">
                  <c:v>24</c:v>
                </c:pt>
                <c:pt idx="225">
                  <c:v>24</c:v>
                </c:pt>
                <c:pt idx="226">
                  <c:v>23.5</c:v>
                </c:pt>
                <c:pt idx="227">
                  <c:v>23.5</c:v>
                </c:pt>
                <c:pt idx="228">
                  <c:v>23.5</c:v>
                </c:pt>
                <c:pt idx="229">
                  <c:v>23</c:v>
                </c:pt>
                <c:pt idx="230">
                  <c:v>23</c:v>
                </c:pt>
                <c:pt idx="231">
                  <c:v>23</c:v>
                </c:pt>
                <c:pt idx="232">
                  <c:v>23</c:v>
                </c:pt>
                <c:pt idx="233">
                  <c:v>23.5</c:v>
                </c:pt>
                <c:pt idx="234">
                  <c:v>23.5</c:v>
                </c:pt>
                <c:pt idx="235">
                  <c:v>23</c:v>
                </c:pt>
                <c:pt idx="236">
                  <c:v>23</c:v>
                </c:pt>
                <c:pt idx="237">
                  <c:v>23</c:v>
                </c:pt>
                <c:pt idx="238">
                  <c:v>23</c:v>
                </c:pt>
                <c:pt idx="239">
                  <c:v>23</c:v>
                </c:pt>
                <c:pt idx="240">
                  <c:v>23.5</c:v>
                </c:pt>
                <c:pt idx="241">
                  <c:v>24</c:v>
                </c:pt>
                <c:pt idx="242">
                  <c:v>24</c:v>
                </c:pt>
                <c:pt idx="243">
                  <c:v>24</c:v>
                </c:pt>
                <c:pt idx="244">
                  <c:v>24</c:v>
                </c:pt>
                <c:pt idx="245">
                  <c:v>24</c:v>
                </c:pt>
                <c:pt idx="246">
                  <c:v>23.5</c:v>
                </c:pt>
                <c:pt idx="247">
                  <c:v>23.5</c:v>
                </c:pt>
                <c:pt idx="248">
                  <c:v>23.5</c:v>
                </c:pt>
                <c:pt idx="249">
                  <c:v>23.5</c:v>
                </c:pt>
                <c:pt idx="250">
                  <c:v>23.5</c:v>
                </c:pt>
                <c:pt idx="251">
                  <c:v>23.5</c:v>
                </c:pt>
                <c:pt idx="252">
                  <c:v>23</c:v>
                </c:pt>
                <c:pt idx="253">
                  <c:v>23</c:v>
                </c:pt>
                <c:pt idx="254">
                  <c:v>23</c:v>
                </c:pt>
                <c:pt idx="255">
                  <c:v>22.5</c:v>
                </c:pt>
                <c:pt idx="256">
                  <c:v>23</c:v>
                </c:pt>
                <c:pt idx="257">
                  <c:v>23.5</c:v>
                </c:pt>
                <c:pt idx="258">
                  <c:v>23.5</c:v>
                </c:pt>
                <c:pt idx="259">
                  <c:v>23.5</c:v>
                </c:pt>
                <c:pt idx="260">
                  <c:v>23.5</c:v>
                </c:pt>
                <c:pt idx="261">
                  <c:v>23.5</c:v>
                </c:pt>
                <c:pt idx="262">
                  <c:v>24</c:v>
                </c:pt>
                <c:pt idx="263">
                  <c:v>24</c:v>
                </c:pt>
                <c:pt idx="264">
                  <c:v>24</c:v>
                </c:pt>
                <c:pt idx="265">
                  <c:v>24</c:v>
                </c:pt>
                <c:pt idx="266">
                  <c:v>24</c:v>
                </c:pt>
                <c:pt idx="267">
                  <c:v>24</c:v>
                </c:pt>
                <c:pt idx="268">
                  <c:v>24</c:v>
                </c:pt>
                <c:pt idx="269">
                  <c:v>24</c:v>
                </c:pt>
                <c:pt idx="270">
                  <c:v>24</c:v>
                </c:pt>
                <c:pt idx="271">
                  <c:v>24</c:v>
                </c:pt>
                <c:pt idx="272">
                  <c:v>24</c:v>
                </c:pt>
                <c:pt idx="273">
                  <c:v>24</c:v>
                </c:pt>
                <c:pt idx="274">
                  <c:v>23.5</c:v>
                </c:pt>
                <c:pt idx="275">
                  <c:v>23.5</c:v>
                </c:pt>
                <c:pt idx="276">
                  <c:v>23.5</c:v>
                </c:pt>
                <c:pt idx="277">
                  <c:v>23</c:v>
                </c:pt>
                <c:pt idx="278">
                  <c:v>22.5</c:v>
                </c:pt>
                <c:pt idx="279">
                  <c:v>22.5</c:v>
                </c:pt>
                <c:pt idx="280">
                  <c:v>22.5</c:v>
                </c:pt>
                <c:pt idx="281">
                  <c:v>23</c:v>
                </c:pt>
                <c:pt idx="282">
                  <c:v>23</c:v>
                </c:pt>
                <c:pt idx="283">
                  <c:v>23</c:v>
                </c:pt>
                <c:pt idx="284">
                  <c:v>23.5</c:v>
                </c:pt>
                <c:pt idx="285">
                  <c:v>23.5</c:v>
                </c:pt>
                <c:pt idx="286">
                  <c:v>23.5</c:v>
                </c:pt>
                <c:pt idx="287">
                  <c:v>23.5</c:v>
                </c:pt>
                <c:pt idx="288">
                  <c:v>23.5</c:v>
                </c:pt>
                <c:pt idx="289">
                  <c:v>23.5</c:v>
                </c:pt>
                <c:pt idx="290">
                  <c:v>23.5</c:v>
                </c:pt>
                <c:pt idx="291">
                  <c:v>23</c:v>
                </c:pt>
                <c:pt idx="292">
                  <c:v>23</c:v>
                </c:pt>
                <c:pt idx="293">
                  <c:v>23</c:v>
                </c:pt>
                <c:pt idx="294">
                  <c:v>23</c:v>
                </c:pt>
                <c:pt idx="295">
                  <c:v>23</c:v>
                </c:pt>
                <c:pt idx="296">
                  <c:v>23</c:v>
                </c:pt>
                <c:pt idx="297">
                  <c:v>23</c:v>
                </c:pt>
                <c:pt idx="298">
                  <c:v>23</c:v>
                </c:pt>
                <c:pt idx="299">
                  <c:v>22.5</c:v>
                </c:pt>
                <c:pt idx="300">
                  <c:v>21.5</c:v>
                </c:pt>
                <c:pt idx="301">
                  <c:v>21.5</c:v>
                </c:pt>
                <c:pt idx="302">
                  <c:v>21.5</c:v>
                </c:pt>
                <c:pt idx="303">
                  <c:v>20</c:v>
                </c:pt>
                <c:pt idx="304">
                  <c:v>21</c:v>
                </c:pt>
                <c:pt idx="305">
                  <c:v>22</c:v>
                </c:pt>
                <c:pt idx="306">
                  <c:v>22.5</c:v>
                </c:pt>
                <c:pt idx="307">
                  <c:v>22.5</c:v>
                </c:pt>
                <c:pt idx="308">
                  <c:v>22.5</c:v>
                </c:pt>
                <c:pt idx="309">
                  <c:v>22.5</c:v>
                </c:pt>
                <c:pt idx="310">
                  <c:v>22.5</c:v>
                </c:pt>
                <c:pt idx="311">
                  <c:v>22.5</c:v>
                </c:pt>
                <c:pt idx="312">
                  <c:v>22.5</c:v>
                </c:pt>
                <c:pt idx="313">
                  <c:v>22.5</c:v>
                </c:pt>
                <c:pt idx="314">
                  <c:v>22.5</c:v>
                </c:pt>
                <c:pt idx="315">
                  <c:v>23</c:v>
                </c:pt>
                <c:pt idx="316">
                  <c:v>22.5</c:v>
                </c:pt>
                <c:pt idx="317">
                  <c:v>22.5</c:v>
                </c:pt>
                <c:pt idx="318">
                  <c:v>22.5</c:v>
                </c:pt>
                <c:pt idx="319">
                  <c:v>22</c:v>
                </c:pt>
                <c:pt idx="320">
                  <c:v>22.5</c:v>
                </c:pt>
                <c:pt idx="321">
                  <c:v>22</c:v>
                </c:pt>
                <c:pt idx="322">
                  <c:v>22</c:v>
                </c:pt>
                <c:pt idx="323">
                  <c:v>22</c:v>
                </c:pt>
                <c:pt idx="324">
                  <c:v>22</c:v>
                </c:pt>
                <c:pt idx="325">
                  <c:v>22</c:v>
                </c:pt>
                <c:pt idx="326">
                  <c:v>21</c:v>
                </c:pt>
                <c:pt idx="327">
                  <c:v>20</c:v>
                </c:pt>
                <c:pt idx="328">
                  <c:v>21</c:v>
                </c:pt>
                <c:pt idx="329">
                  <c:v>21.5</c:v>
                </c:pt>
                <c:pt idx="330">
                  <c:v>22.5</c:v>
                </c:pt>
                <c:pt idx="331">
                  <c:v>22.5</c:v>
                </c:pt>
                <c:pt idx="332">
                  <c:v>22.5</c:v>
                </c:pt>
                <c:pt idx="333">
                  <c:v>22.5</c:v>
                </c:pt>
                <c:pt idx="334">
                  <c:v>23</c:v>
                </c:pt>
                <c:pt idx="335">
                  <c:v>23</c:v>
                </c:pt>
                <c:pt idx="336">
                  <c:v>23</c:v>
                </c:pt>
                <c:pt idx="337">
                  <c:v>23</c:v>
                </c:pt>
                <c:pt idx="338">
                  <c:v>23</c:v>
                </c:pt>
                <c:pt idx="339">
                  <c:v>23</c:v>
                </c:pt>
                <c:pt idx="340">
                  <c:v>23</c:v>
                </c:pt>
                <c:pt idx="341">
                  <c:v>23</c:v>
                </c:pt>
                <c:pt idx="342">
                  <c:v>22.5</c:v>
                </c:pt>
                <c:pt idx="343">
                  <c:v>22.5</c:v>
                </c:pt>
                <c:pt idx="344">
                  <c:v>22.5</c:v>
                </c:pt>
                <c:pt idx="345">
                  <c:v>22</c:v>
                </c:pt>
                <c:pt idx="346">
                  <c:v>22</c:v>
                </c:pt>
                <c:pt idx="347">
                  <c:v>22</c:v>
                </c:pt>
                <c:pt idx="348">
                  <c:v>22</c:v>
                </c:pt>
                <c:pt idx="349">
                  <c:v>21.5</c:v>
                </c:pt>
                <c:pt idx="350">
                  <c:v>21.5</c:v>
                </c:pt>
                <c:pt idx="351">
                  <c:v>22</c:v>
                </c:pt>
                <c:pt idx="352">
                  <c:v>22</c:v>
                </c:pt>
                <c:pt idx="353">
                  <c:v>22.5</c:v>
                </c:pt>
                <c:pt idx="354">
                  <c:v>22.5</c:v>
                </c:pt>
                <c:pt idx="355">
                  <c:v>22.5</c:v>
                </c:pt>
                <c:pt idx="356">
                  <c:v>23</c:v>
                </c:pt>
                <c:pt idx="357">
                  <c:v>23</c:v>
                </c:pt>
                <c:pt idx="358">
                  <c:v>23</c:v>
                </c:pt>
                <c:pt idx="359">
                  <c:v>23</c:v>
                </c:pt>
                <c:pt idx="360">
                  <c:v>23</c:v>
                </c:pt>
                <c:pt idx="361">
                  <c:v>23</c:v>
                </c:pt>
                <c:pt idx="362">
                  <c:v>23</c:v>
                </c:pt>
                <c:pt idx="363">
                  <c:v>23</c:v>
                </c:pt>
                <c:pt idx="364">
                  <c:v>23</c:v>
                </c:pt>
                <c:pt idx="365">
                  <c:v>23</c:v>
                </c:pt>
                <c:pt idx="366">
                  <c:v>23</c:v>
                </c:pt>
                <c:pt idx="367">
                  <c:v>23</c:v>
                </c:pt>
                <c:pt idx="368">
                  <c:v>22.5</c:v>
                </c:pt>
                <c:pt idx="369">
                  <c:v>22.5</c:v>
                </c:pt>
                <c:pt idx="370">
                  <c:v>22.5</c:v>
                </c:pt>
                <c:pt idx="371">
                  <c:v>22</c:v>
                </c:pt>
                <c:pt idx="372">
                  <c:v>22</c:v>
                </c:pt>
                <c:pt idx="373">
                  <c:v>22</c:v>
                </c:pt>
                <c:pt idx="374">
                  <c:v>22</c:v>
                </c:pt>
                <c:pt idx="375">
                  <c:v>22</c:v>
                </c:pt>
                <c:pt idx="376">
                  <c:v>22</c:v>
                </c:pt>
                <c:pt idx="377">
                  <c:v>22</c:v>
                </c:pt>
                <c:pt idx="378">
                  <c:v>22</c:v>
                </c:pt>
                <c:pt idx="379">
                  <c:v>22</c:v>
                </c:pt>
                <c:pt idx="380">
                  <c:v>22</c:v>
                </c:pt>
                <c:pt idx="381">
                  <c:v>22</c:v>
                </c:pt>
                <c:pt idx="382">
                  <c:v>22</c:v>
                </c:pt>
                <c:pt idx="383">
                  <c:v>22.5</c:v>
                </c:pt>
                <c:pt idx="384">
                  <c:v>22.5</c:v>
                </c:pt>
                <c:pt idx="385">
                  <c:v>22.5</c:v>
                </c:pt>
                <c:pt idx="386">
                  <c:v>23</c:v>
                </c:pt>
                <c:pt idx="387">
                  <c:v>23</c:v>
                </c:pt>
                <c:pt idx="388">
                  <c:v>23</c:v>
                </c:pt>
                <c:pt idx="389">
                  <c:v>23</c:v>
                </c:pt>
                <c:pt idx="390">
                  <c:v>23</c:v>
                </c:pt>
                <c:pt idx="391">
                  <c:v>23</c:v>
                </c:pt>
                <c:pt idx="392">
                  <c:v>22.5</c:v>
                </c:pt>
                <c:pt idx="393">
                  <c:v>22.5</c:v>
                </c:pt>
                <c:pt idx="394">
                  <c:v>22.5</c:v>
                </c:pt>
                <c:pt idx="395">
                  <c:v>22.5</c:v>
                </c:pt>
                <c:pt idx="396">
                  <c:v>22.5</c:v>
                </c:pt>
                <c:pt idx="397">
                  <c:v>22</c:v>
                </c:pt>
                <c:pt idx="398">
                  <c:v>22</c:v>
                </c:pt>
                <c:pt idx="399">
                  <c:v>22</c:v>
                </c:pt>
                <c:pt idx="400">
                  <c:v>22</c:v>
                </c:pt>
                <c:pt idx="401">
                  <c:v>22</c:v>
                </c:pt>
                <c:pt idx="402">
                  <c:v>22.5</c:v>
                </c:pt>
                <c:pt idx="403">
                  <c:v>22.5</c:v>
                </c:pt>
                <c:pt idx="404">
                  <c:v>22.5</c:v>
                </c:pt>
                <c:pt idx="405">
                  <c:v>22</c:v>
                </c:pt>
                <c:pt idx="406">
                  <c:v>22</c:v>
                </c:pt>
                <c:pt idx="407">
                  <c:v>22</c:v>
                </c:pt>
                <c:pt idx="408">
                  <c:v>22</c:v>
                </c:pt>
                <c:pt idx="409">
                  <c:v>22.5</c:v>
                </c:pt>
                <c:pt idx="410">
                  <c:v>22.5</c:v>
                </c:pt>
                <c:pt idx="411">
                  <c:v>22.5</c:v>
                </c:pt>
                <c:pt idx="412">
                  <c:v>22.5</c:v>
                </c:pt>
                <c:pt idx="413">
                  <c:v>22.5</c:v>
                </c:pt>
                <c:pt idx="414">
                  <c:v>22</c:v>
                </c:pt>
                <c:pt idx="415">
                  <c:v>22</c:v>
                </c:pt>
                <c:pt idx="416">
                  <c:v>22</c:v>
                </c:pt>
                <c:pt idx="417">
                  <c:v>22</c:v>
                </c:pt>
                <c:pt idx="418">
                  <c:v>22</c:v>
                </c:pt>
                <c:pt idx="419">
                  <c:v>21.5</c:v>
                </c:pt>
                <c:pt idx="420">
                  <c:v>21.5</c:v>
                </c:pt>
                <c:pt idx="421">
                  <c:v>21.5</c:v>
                </c:pt>
                <c:pt idx="422">
                  <c:v>21.5</c:v>
                </c:pt>
                <c:pt idx="423">
                  <c:v>20.5</c:v>
                </c:pt>
                <c:pt idx="424">
                  <c:v>21</c:v>
                </c:pt>
                <c:pt idx="425">
                  <c:v>21</c:v>
                </c:pt>
                <c:pt idx="426">
                  <c:v>21.5</c:v>
                </c:pt>
                <c:pt idx="427">
                  <c:v>21.5</c:v>
                </c:pt>
                <c:pt idx="428">
                  <c:v>21.5</c:v>
                </c:pt>
                <c:pt idx="429">
                  <c:v>21.5</c:v>
                </c:pt>
                <c:pt idx="430">
                  <c:v>21.5</c:v>
                </c:pt>
                <c:pt idx="431">
                  <c:v>21.5</c:v>
                </c:pt>
                <c:pt idx="432">
                  <c:v>21</c:v>
                </c:pt>
                <c:pt idx="433">
                  <c:v>21</c:v>
                </c:pt>
                <c:pt idx="434">
                  <c:v>21.5</c:v>
                </c:pt>
                <c:pt idx="435">
                  <c:v>22</c:v>
                </c:pt>
                <c:pt idx="436">
                  <c:v>22</c:v>
                </c:pt>
                <c:pt idx="437">
                  <c:v>22</c:v>
                </c:pt>
                <c:pt idx="438">
                  <c:v>21.5</c:v>
                </c:pt>
                <c:pt idx="439">
                  <c:v>22</c:v>
                </c:pt>
                <c:pt idx="440">
                  <c:v>22</c:v>
                </c:pt>
                <c:pt idx="441">
                  <c:v>22</c:v>
                </c:pt>
                <c:pt idx="442">
                  <c:v>22</c:v>
                </c:pt>
                <c:pt idx="443">
                  <c:v>21.5</c:v>
                </c:pt>
                <c:pt idx="444">
                  <c:v>21.5</c:v>
                </c:pt>
                <c:pt idx="445">
                  <c:v>21.5</c:v>
                </c:pt>
                <c:pt idx="446">
                  <c:v>21</c:v>
                </c:pt>
                <c:pt idx="447">
                  <c:v>20.5</c:v>
                </c:pt>
                <c:pt idx="448">
                  <c:v>21</c:v>
                </c:pt>
                <c:pt idx="449">
                  <c:v>21.5</c:v>
                </c:pt>
                <c:pt idx="450">
                  <c:v>22.5</c:v>
                </c:pt>
                <c:pt idx="451">
                  <c:v>22.5</c:v>
                </c:pt>
                <c:pt idx="452">
                  <c:v>22.5</c:v>
                </c:pt>
                <c:pt idx="453">
                  <c:v>22.5</c:v>
                </c:pt>
                <c:pt idx="454">
                  <c:v>22.5</c:v>
                </c:pt>
                <c:pt idx="455">
                  <c:v>22.5</c:v>
                </c:pt>
                <c:pt idx="456">
                  <c:v>22</c:v>
                </c:pt>
                <c:pt idx="457">
                  <c:v>22.5</c:v>
                </c:pt>
                <c:pt idx="458">
                  <c:v>22</c:v>
                </c:pt>
                <c:pt idx="459">
                  <c:v>22</c:v>
                </c:pt>
                <c:pt idx="460">
                  <c:v>22</c:v>
                </c:pt>
                <c:pt idx="461">
                  <c:v>22</c:v>
                </c:pt>
                <c:pt idx="462">
                  <c:v>22.5</c:v>
                </c:pt>
                <c:pt idx="463">
                  <c:v>22.5</c:v>
                </c:pt>
                <c:pt idx="464">
                  <c:v>22.5</c:v>
                </c:pt>
                <c:pt idx="465">
                  <c:v>22</c:v>
                </c:pt>
                <c:pt idx="466">
                  <c:v>22</c:v>
                </c:pt>
                <c:pt idx="467">
                  <c:v>21</c:v>
                </c:pt>
                <c:pt idx="468">
                  <c:v>21</c:v>
                </c:pt>
                <c:pt idx="469">
                  <c:v>21</c:v>
                </c:pt>
                <c:pt idx="470">
                  <c:v>20.5</c:v>
                </c:pt>
                <c:pt idx="471">
                  <c:v>21.5</c:v>
                </c:pt>
                <c:pt idx="472">
                  <c:v>22</c:v>
                </c:pt>
                <c:pt idx="473">
                  <c:v>23</c:v>
                </c:pt>
                <c:pt idx="474">
                  <c:v>23</c:v>
                </c:pt>
                <c:pt idx="475">
                  <c:v>23</c:v>
                </c:pt>
                <c:pt idx="476">
                  <c:v>23</c:v>
                </c:pt>
                <c:pt idx="477">
                  <c:v>22.5</c:v>
                </c:pt>
                <c:pt idx="478">
                  <c:v>22.5</c:v>
                </c:pt>
                <c:pt idx="479">
                  <c:v>22.5</c:v>
                </c:pt>
                <c:pt idx="480">
                  <c:v>22</c:v>
                </c:pt>
                <c:pt idx="481">
                  <c:v>22</c:v>
                </c:pt>
                <c:pt idx="482">
                  <c:v>22</c:v>
                </c:pt>
                <c:pt idx="483">
                  <c:v>22.5</c:v>
                </c:pt>
                <c:pt idx="484">
                  <c:v>22</c:v>
                </c:pt>
                <c:pt idx="485">
                  <c:v>22</c:v>
                </c:pt>
                <c:pt idx="486">
                  <c:v>22</c:v>
                </c:pt>
                <c:pt idx="487">
                  <c:v>22</c:v>
                </c:pt>
                <c:pt idx="488">
                  <c:v>22</c:v>
                </c:pt>
                <c:pt idx="489">
                  <c:v>22</c:v>
                </c:pt>
                <c:pt idx="490">
                  <c:v>21.5</c:v>
                </c:pt>
                <c:pt idx="491">
                  <c:v>21</c:v>
                </c:pt>
                <c:pt idx="492">
                  <c:v>21</c:v>
                </c:pt>
                <c:pt idx="493">
                  <c:v>21</c:v>
                </c:pt>
                <c:pt idx="494">
                  <c:v>20.5</c:v>
                </c:pt>
                <c:pt idx="495">
                  <c:v>21</c:v>
                </c:pt>
                <c:pt idx="496">
                  <c:v>22</c:v>
                </c:pt>
                <c:pt idx="497">
                  <c:v>22</c:v>
                </c:pt>
                <c:pt idx="498">
                  <c:v>22.5</c:v>
                </c:pt>
                <c:pt idx="499">
                  <c:v>22.5</c:v>
                </c:pt>
                <c:pt idx="500">
                  <c:v>22.5</c:v>
                </c:pt>
                <c:pt idx="501">
                  <c:v>22.5</c:v>
                </c:pt>
                <c:pt idx="502">
                  <c:v>22.5</c:v>
                </c:pt>
                <c:pt idx="503">
                  <c:v>22.5</c:v>
                </c:pt>
                <c:pt idx="504">
                  <c:v>22.5</c:v>
                </c:pt>
                <c:pt idx="505">
                  <c:v>23</c:v>
                </c:pt>
                <c:pt idx="506">
                  <c:v>23</c:v>
                </c:pt>
                <c:pt idx="507">
                  <c:v>23</c:v>
                </c:pt>
                <c:pt idx="508">
                  <c:v>23</c:v>
                </c:pt>
                <c:pt idx="509">
                  <c:v>22.5</c:v>
                </c:pt>
                <c:pt idx="510">
                  <c:v>22.5</c:v>
                </c:pt>
                <c:pt idx="511">
                  <c:v>22.5</c:v>
                </c:pt>
                <c:pt idx="512">
                  <c:v>22.5</c:v>
                </c:pt>
                <c:pt idx="513">
                  <c:v>22</c:v>
                </c:pt>
                <c:pt idx="514">
                  <c:v>22</c:v>
                </c:pt>
                <c:pt idx="515">
                  <c:v>22</c:v>
                </c:pt>
                <c:pt idx="516">
                  <c:v>21.5</c:v>
                </c:pt>
                <c:pt idx="517">
                  <c:v>21.5</c:v>
                </c:pt>
                <c:pt idx="518">
                  <c:v>21.5</c:v>
                </c:pt>
                <c:pt idx="519">
                  <c:v>21.5</c:v>
                </c:pt>
                <c:pt idx="520">
                  <c:v>21.5</c:v>
                </c:pt>
                <c:pt idx="521">
                  <c:v>21.5</c:v>
                </c:pt>
                <c:pt idx="522">
                  <c:v>22</c:v>
                </c:pt>
                <c:pt idx="523">
                  <c:v>22</c:v>
                </c:pt>
                <c:pt idx="524">
                  <c:v>22</c:v>
                </c:pt>
                <c:pt idx="525">
                  <c:v>22</c:v>
                </c:pt>
                <c:pt idx="526">
                  <c:v>22</c:v>
                </c:pt>
                <c:pt idx="527">
                  <c:v>22</c:v>
                </c:pt>
                <c:pt idx="528">
                  <c:v>22</c:v>
                </c:pt>
                <c:pt idx="529">
                  <c:v>22.5</c:v>
                </c:pt>
                <c:pt idx="530">
                  <c:v>22.5</c:v>
                </c:pt>
                <c:pt idx="531">
                  <c:v>22</c:v>
                </c:pt>
                <c:pt idx="532">
                  <c:v>22.5</c:v>
                </c:pt>
                <c:pt idx="533">
                  <c:v>22.5</c:v>
                </c:pt>
                <c:pt idx="534">
                  <c:v>22.5</c:v>
                </c:pt>
                <c:pt idx="535">
                  <c:v>22</c:v>
                </c:pt>
                <c:pt idx="536">
                  <c:v>22.5</c:v>
                </c:pt>
                <c:pt idx="537">
                  <c:v>22</c:v>
                </c:pt>
                <c:pt idx="538">
                  <c:v>22</c:v>
                </c:pt>
                <c:pt idx="539">
                  <c:v>22</c:v>
                </c:pt>
                <c:pt idx="540">
                  <c:v>21.5</c:v>
                </c:pt>
                <c:pt idx="541">
                  <c:v>21.5</c:v>
                </c:pt>
                <c:pt idx="542">
                  <c:v>21</c:v>
                </c:pt>
                <c:pt idx="543">
                  <c:v>21.5</c:v>
                </c:pt>
                <c:pt idx="544">
                  <c:v>21.5</c:v>
                </c:pt>
                <c:pt idx="545">
                  <c:v>22</c:v>
                </c:pt>
                <c:pt idx="546">
                  <c:v>22.5</c:v>
                </c:pt>
                <c:pt idx="547">
                  <c:v>22.5</c:v>
                </c:pt>
                <c:pt idx="548">
                  <c:v>22.5</c:v>
                </c:pt>
                <c:pt idx="549">
                  <c:v>22.5</c:v>
                </c:pt>
                <c:pt idx="550">
                  <c:v>22.5</c:v>
                </c:pt>
                <c:pt idx="551">
                  <c:v>22.5</c:v>
                </c:pt>
                <c:pt idx="552">
                  <c:v>22.5</c:v>
                </c:pt>
                <c:pt idx="553">
                  <c:v>22.5</c:v>
                </c:pt>
                <c:pt idx="554">
                  <c:v>22.5</c:v>
                </c:pt>
                <c:pt idx="555">
                  <c:v>23</c:v>
                </c:pt>
                <c:pt idx="556">
                  <c:v>23</c:v>
                </c:pt>
                <c:pt idx="557">
                  <c:v>22.5</c:v>
                </c:pt>
                <c:pt idx="558">
                  <c:v>22.5</c:v>
                </c:pt>
                <c:pt idx="559">
                  <c:v>22.5</c:v>
                </c:pt>
                <c:pt idx="560">
                  <c:v>22.5</c:v>
                </c:pt>
                <c:pt idx="561">
                  <c:v>22.5</c:v>
                </c:pt>
                <c:pt idx="562">
                  <c:v>22</c:v>
                </c:pt>
                <c:pt idx="563">
                  <c:v>22</c:v>
                </c:pt>
                <c:pt idx="564">
                  <c:v>22</c:v>
                </c:pt>
                <c:pt idx="565">
                  <c:v>22</c:v>
                </c:pt>
                <c:pt idx="566">
                  <c:v>21.5</c:v>
                </c:pt>
                <c:pt idx="567">
                  <c:v>21.5</c:v>
                </c:pt>
                <c:pt idx="568">
                  <c:v>22</c:v>
                </c:pt>
                <c:pt idx="569">
                  <c:v>22.5</c:v>
                </c:pt>
                <c:pt idx="570">
                  <c:v>22.5</c:v>
                </c:pt>
                <c:pt idx="571">
                  <c:v>22.5</c:v>
                </c:pt>
                <c:pt idx="572">
                  <c:v>22.5</c:v>
                </c:pt>
                <c:pt idx="573">
                  <c:v>22.5</c:v>
                </c:pt>
                <c:pt idx="574">
                  <c:v>22.5</c:v>
                </c:pt>
                <c:pt idx="575">
                  <c:v>22.5</c:v>
                </c:pt>
                <c:pt idx="576">
                  <c:v>22.5</c:v>
                </c:pt>
                <c:pt idx="577">
                  <c:v>23</c:v>
                </c:pt>
                <c:pt idx="578">
                  <c:v>23</c:v>
                </c:pt>
                <c:pt idx="579">
                  <c:v>23.5</c:v>
                </c:pt>
                <c:pt idx="580">
                  <c:v>23.5</c:v>
                </c:pt>
                <c:pt idx="581">
                  <c:v>23.5</c:v>
                </c:pt>
                <c:pt idx="582">
                  <c:v>23.5</c:v>
                </c:pt>
                <c:pt idx="583">
                  <c:v>23.5</c:v>
                </c:pt>
                <c:pt idx="584">
                  <c:v>23</c:v>
                </c:pt>
                <c:pt idx="585">
                  <c:v>23</c:v>
                </c:pt>
                <c:pt idx="586">
                  <c:v>23</c:v>
                </c:pt>
                <c:pt idx="587">
                  <c:v>22.5</c:v>
                </c:pt>
                <c:pt idx="588">
                  <c:v>22.5</c:v>
                </c:pt>
                <c:pt idx="589">
                  <c:v>22.5</c:v>
                </c:pt>
                <c:pt idx="590">
                  <c:v>22</c:v>
                </c:pt>
                <c:pt idx="591">
                  <c:v>21.5</c:v>
                </c:pt>
                <c:pt idx="592">
                  <c:v>21.5</c:v>
                </c:pt>
                <c:pt idx="593">
                  <c:v>21.5</c:v>
                </c:pt>
                <c:pt idx="594">
                  <c:v>22</c:v>
                </c:pt>
                <c:pt idx="595">
                  <c:v>22</c:v>
                </c:pt>
                <c:pt idx="596">
                  <c:v>22.5</c:v>
                </c:pt>
                <c:pt idx="597">
                  <c:v>22.5</c:v>
                </c:pt>
                <c:pt idx="598">
                  <c:v>22.5</c:v>
                </c:pt>
                <c:pt idx="599">
                  <c:v>22.5</c:v>
                </c:pt>
                <c:pt idx="600">
                  <c:v>22.5</c:v>
                </c:pt>
                <c:pt idx="601">
                  <c:v>22.5</c:v>
                </c:pt>
                <c:pt idx="602">
                  <c:v>22.5</c:v>
                </c:pt>
                <c:pt idx="603">
                  <c:v>22.5</c:v>
                </c:pt>
                <c:pt idx="604">
                  <c:v>22.5</c:v>
                </c:pt>
                <c:pt idx="605">
                  <c:v>22</c:v>
                </c:pt>
                <c:pt idx="606">
                  <c:v>21.5</c:v>
                </c:pt>
                <c:pt idx="607">
                  <c:v>21.5</c:v>
                </c:pt>
                <c:pt idx="608">
                  <c:v>22</c:v>
                </c:pt>
                <c:pt idx="609">
                  <c:v>22</c:v>
                </c:pt>
                <c:pt idx="610">
                  <c:v>22</c:v>
                </c:pt>
                <c:pt idx="611">
                  <c:v>22</c:v>
                </c:pt>
                <c:pt idx="612">
                  <c:v>22</c:v>
                </c:pt>
                <c:pt idx="613">
                  <c:v>21</c:v>
                </c:pt>
                <c:pt idx="614">
                  <c:v>20.5</c:v>
                </c:pt>
                <c:pt idx="615">
                  <c:v>20</c:v>
                </c:pt>
                <c:pt idx="616">
                  <c:v>19</c:v>
                </c:pt>
                <c:pt idx="617">
                  <c:v>20</c:v>
                </c:pt>
                <c:pt idx="618">
                  <c:v>21</c:v>
                </c:pt>
                <c:pt idx="619">
                  <c:v>22</c:v>
                </c:pt>
                <c:pt idx="620">
                  <c:v>22</c:v>
                </c:pt>
                <c:pt idx="621">
                  <c:v>22</c:v>
                </c:pt>
                <c:pt idx="622">
                  <c:v>22</c:v>
                </c:pt>
                <c:pt idx="623">
                  <c:v>22</c:v>
                </c:pt>
                <c:pt idx="624">
                  <c:v>22</c:v>
                </c:pt>
                <c:pt idx="625">
                  <c:v>22</c:v>
                </c:pt>
                <c:pt idx="626">
                  <c:v>21.5</c:v>
                </c:pt>
                <c:pt idx="627">
                  <c:v>21.5</c:v>
                </c:pt>
                <c:pt idx="628">
                  <c:v>22</c:v>
                </c:pt>
                <c:pt idx="629">
                  <c:v>22</c:v>
                </c:pt>
                <c:pt idx="630">
                  <c:v>22</c:v>
                </c:pt>
                <c:pt idx="631">
                  <c:v>22.5</c:v>
                </c:pt>
                <c:pt idx="632">
                  <c:v>22</c:v>
                </c:pt>
                <c:pt idx="633">
                  <c:v>22</c:v>
                </c:pt>
                <c:pt idx="634">
                  <c:v>22</c:v>
                </c:pt>
                <c:pt idx="635">
                  <c:v>21</c:v>
                </c:pt>
                <c:pt idx="636">
                  <c:v>21</c:v>
                </c:pt>
                <c:pt idx="637">
                  <c:v>21</c:v>
                </c:pt>
                <c:pt idx="638">
                  <c:v>20.5</c:v>
                </c:pt>
                <c:pt idx="639">
                  <c:v>21</c:v>
                </c:pt>
                <c:pt idx="640">
                  <c:v>21.5</c:v>
                </c:pt>
                <c:pt idx="641">
                  <c:v>22</c:v>
                </c:pt>
                <c:pt idx="642">
                  <c:v>21.5</c:v>
                </c:pt>
                <c:pt idx="643">
                  <c:v>21</c:v>
                </c:pt>
                <c:pt idx="644">
                  <c:v>21</c:v>
                </c:pt>
                <c:pt idx="645">
                  <c:v>21</c:v>
                </c:pt>
                <c:pt idx="646">
                  <c:v>21.5</c:v>
                </c:pt>
                <c:pt idx="647">
                  <c:v>21.5</c:v>
                </c:pt>
                <c:pt idx="648">
                  <c:v>21.5</c:v>
                </c:pt>
                <c:pt idx="649">
                  <c:v>21.5</c:v>
                </c:pt>
                <c:pt idx="650">
                  <c:v>22</c:v>
                </c:pt>
                <c:pt idx="651">
                  <c:v>22</c:v>
                </c:pt>
                <c:pt idx="652">
                  <c:v>22</c:v>
                </c:pt>
                <c:pt idx="653">
                  <c:v>22</c:v>
                </c:pt>
                <c:pt idx="654">
                  <c:v>22</c:v>
                </c:pt>
                <c:pt idx="655">
                  <c:v>22</c:v>
                </c:pt>
                <c:pt idx="656">
                  <c:v>22</c:v>
                </c:pt>
                <c:pt idx="657">
                  <c:v>21.5</c:v>
                </c:pt>
                <c:pt idx="658">
                  <c:v>21.5</c:v>
                </c:pt>
                <c:pt idx="659">
                  <c:v>20.5</c:v>
                </c:pt>
                <c:pt idx="660">
                  <c:v>20.5</c:v>
                </c:pt>
                <c:pt idx="661">
                  <c:v>20.5</c:v>
                </c:pt>
                <c:pt idx="662">
                  <c:v>20</c:v>
                </c:pt>
                <c:pt idx="663">
                  <c:v>21</c:v>
                </c:pt>
                <c:pt idx="664">
                  <c:v>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32576"/>
        <c:axId val="87430656"/>
      </c:scatterChart>
      <c:valAx>
        <c:axId val="87426944"/>
        <c:scaling>
          <c:orientation val="minMax"/>
          <c:max val="42970"/>
          <c:min val="42941"/>
        </c:scaling>
        <c:delete val="0"/>
        <c:axPos val="b"/>
        <c:numFmt formatCode="m/d/yyyy" sourceLinked="0"/>
        <c:majorTickMark val="out"/>
        <c:minorTickMark val="out"/>
        <c:tickLblPos val="nextTo"/>
        <c:txPr>
          <a:bodyPr rot="-5400000" vert="horz"/>
          <a:lstStyle/>
          <a:p>
            <a:pPr>
              <a:defRPr sz="1200" b="1"/>
            </a:pPr>
            <a:endParaRPr lang="de-DE"/>
          </a:p>
        </c:txPr>
        <c:crossAx val="87428480"/>
        <c:crosses val="autoZero"/>
        <c:crossBetween val="midCat"/>
        <c:majorUnit val="4"/>
        <c:minorUnit val="8.3333300000000013E-2"/>
      </c:valAx>
      <c:valAx>
        <c:axId val="87428480"/>
        <c:scaling>
          <c:orientation val="minMax"/>
          <c:max val="8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/>
                  <a:t>Radon [Bq/m</a:t>
                </a:r>
                <a:r>
                  <a:rPr lang="de-DE" sz="1200" baseline="30000"/>
                  <a:t>3</a:t>
                </a:r>
                <a:r>
                  <a:rPr lang="de-DE" sz="1200"/>
                  <a:t>]; Thoron [Bq/m</a:t>
                </a:r>
                <a:r>
                  <a:rPr lang="de-DE" sz="1200" baseline="30000"/>
                  <a:t>3</a:t>
                </a:r>
                <a:r>
                  <a:rPr lang="de-DE" sz="120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7426944"/>
        <c:crosses val="autoZero"/>
        <c:crossBetween val="midCat"/>
      </c:valAx>
      <c:valAx>
        <c:axId val="87430656"/>
        <c:scaling>
          <c:orientation val="minMax"/>
          <c:max val="8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/>
                  <a:t>Temperatur [°C]; Feuchte [%]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7432576"/>
        <c:crosses val="max"/>
        <c:crossBetween val="midCat"/>
      </c:valAx>
      <c:valAx>
        <c:axId val="87432576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874306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2198209876543202"/>
          <c:y val="0.11016984939305263"/>
          <c:w val="0.51379876543209879"/>
          <c:h val="7.4587893864013252E-2"/>
        </c:manualLayout>
      </c:layout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Obergeschoß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1271234567901229E-2"/>
          <c:y val="9.2934135393447123E-2"/>
          <c:w val="0.86273185185185175"/>
          <c:h val="0.74058252027609206"/>
        </c:manualLayout>
      </c:layout>
      <c:scatterChart>
        <c:scatterStyle val="smoothMarker"/>
        <c:varyColors val="0"/>
        <c:ser>
          <c:idx val="0"/>
          <c:order val="0"/>
          <c:tx>
            <c:v>Radon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'Bertsdorf, Hauptstr. 49, Schlaf'!$A$33:$A$694</c:f>
              <c:numCache>
                <c:formatCode>m/d/yyyy\ h:mm</c:formatCode>
                <c:ptCount val="662"/>
                <c:pt idx="0">
                  <c:v>42941.807638888888</c:v>
                </c:pt>
                <c:pt idx="1">
                  <c:v>42941.849305555559</c:v>
                </c:pt>
                <c:pt idx="2">
                  <c:v>42941.890972222223</c:v>
                </c:pt>
                <c:pt idx="3">
                  <c:v>42941.932638888888</c:v>
                </c:pt>
                <c:pt idx="4">
                  <c:v>42941.974305555559</c:v>
                </c:pt>
                <c:pt idx="5">
                  <c:v>42942.015972222223</c:v>
                </c:pt>
                <c:pt idx="6">
                  <c:v>42942.057638888888</c:v>
                </c:pt>
                <c:pt idx="7">
                  <c:v>42942.099305555559</c:v>
                </c:pt>
                <c:pt idx="8">
                  <c:v>42942.140972222223</c:v>
                </c:pt>
                <c:pt idx="9">
                  <c:v>42942.182638888888</c:v>
                </c:pt>
                <c:pt idx="10">
                  <c:v>42942.224305555559</c:v>
                </c:pt>
                <c:pt idx="11">
                  <c:v>42942.265972222223</c:v>
                </c:pt>
                <c:pt idx="12">
                  <c:v>42942.307638888888</c:v>
                </c:pt>
                <c:pt idx="13">
                  <c:v>42942.349305555559</c:v>
                </c:pt>
                <c:pt idx="14">
                  <c:v>42942.390972222223</c:v>
                </c:pt>
                <c:pt idx="15">
                  <c:v>42942.432638888888</c:v>
                </c:pt>
                <c:pt idx="16">
                  <c:v>42942.474305555559</c:v>
                </c:pt>
                <c:pt idx="17">
                  <c:v>42942.515972222223</c:v>
                </c:pt>
                <c:pt idx="18">
                  <c:v>42942.557638888888</c:v>
                </c:pt>
                <c:pt idx="19">
                  <c:v>42942.599305555559</c:v>
                </c:pt>
                <c:pt idx="20">
                  <c:v>42942.640972222223</c:v>
                </c:pt>
                <c:pt idx="21">
                  <c:v>42942.682638888888</c:v>
                </c:pt>
                <c:pt idx="22">
                  <c:v>42942.724305555559</c:v>
                </c:pt>
                <c:pt idx="23">
                  <c:v>42942.765972222223</c:v>
                </c:pt>
                <c:pt idx="24">
                  <c:v>42942.807638888888</c:v>
                </c:pt>
                <c:pt idx="25">
                  <c:v>42942.849305555559</c:v>
                </c:pt>
                <c:pt idx="26">
                  <c:v>42942.890972222223</c:v>
                </c:pt>
                <c:pt idx="27">
                  <c:v>42942.932638888888</c:v>
                </c:pt>
                <c:pt idx="28">
                  <c:v>42942.974305555559</c:v>
                </c:pt>
                <c:pt idx="29">
                  <c:v>42943.015972222223</c:v>
                </c:pt>
                <c:pt idx="30">
                  <c:v>42943.057638888888</c:v>
                </c:pt>
                <c:pt idx="31">
                  <c:v>42943.099305555559</c:v>
                </c:pt>
                <c:pt idx="32">
                  <c:v>42943.140972222223</c:v>
                </c:pt>
                <c:pt idx="33">
                  <c:v>42943.182638888888</c:v>
                </c:pt>
                <c:pt idx="34">
                  <c:v>42943.224305555559</c:v>
                </c:pt>
                <c:pt idx="35">
                  <c:v>42943.265972222223</c:v>
                </c:pt>
                <c:pt idx="36">
                  <c:v>42943.307638888888</c:v>
                </c:pt>
                <c:pt idx="37">
                  <c:v>42943.349305555559</c:v>
                </c:pt>
                <c:pt idx="38">
                  <c:v>42943.390972222223</c:v>
                </c:pt>
                <c:pt idx="39">
                  <c:v>42943.432638888888</c:v>
                </c:pt>
                <c:pt idx="40">
                  <c:v>42943.474305555559</c:v>
                </c:pt>
                <c:pt idx="41">
                  <c:v>42943.515972222223</c:v>
                </c:pt>
                <c:pt idx="42">
                  <c:v>42943.557638888888</c:v>
                </c:pt>
                <c:pt idx="43">
                  <c:v>42943.599305555559</c:v>
                </c:pt>
                <c:pt idx="44">
                  <c:v>42943.640972222223</c:v>
                </c:pt>
                <c:pt idx="45">
                  <c:v>42943.682638888888</c:v>
                </c:pt>
                <c:pt idx="46">
                  <c:v>42943.724305555559</c:v>
                </c:pt>
                <c:pt idx="47">
                  <c:v>42943.765972222223</c:v>
                </c:pt>
                <c:pt idx="48">
                  <c:v>42943.807638888888</c:v>
                </c:pt>
                <c:pt idx="49">
                  <c:v>42943.849305555559</c:v>
                </c:pt>
                <c:pt idx="50">
                  <c:v>42943.890972222223</c:v>
                </c:pt>
                <c:pt idx="51">
                  <c:v>42943.932638888888</c:v>
                </c:pt>
                <c:pt idx="52">
                  <c:v>42943.974305555559</c:v>
                </c:pt>
                <c:pt idx="53">
                  <c:v>42944.015972222223</c:v>
                </c:pt>
                <c:pt idx="54">
                  <c:v>42944.057638888888</c:v>
                </c:pt>
                <c:pt idx="55">
                  <c:v>42944.099305555559</c:v>
                </c:pt>
                <c:pt idx="56">
                  <c:v>42944.140972222223</c:v>
                </c:pt>
                <c:pt idx="57">
                  <c:v>42944.182638888888</c:v>
                </c:pt>
                <c:pt idx="58">
                  <c:v>42944.224305555559</c:v>
                </c:pt>
                <c:pt idx="59">
                  <c:v>42944.265972222223</c:v>
                </c:pt>
                <c:pt idx="60">
                  <c:v>42944.307638888888</c:v>
                </c:pt>
                <c:pt idx="61">
                  <c:v>42944.349305555559</c:v>
                </c:pt>
                <c:pt idx="62">
                  <c:v>42944.390972222223</c:v>
                </c:pt>
                <c:pt idx="63">
                  <c:v>42944.432638888888</c:v>
                </c:pt>
                <c:pt idx="64">
                  <c:v>42944.474305555559</c:v>
                </c:pt>
                <c:pt idx="65">
                  <c:v>42944.515972222223</c:v>
                </c:pt>
                <c:pt idx="66">
                  <c:v>42944.557638888888</c:v>
                </c:pt>
                <c:pt idx="67">
                  <c:v>42944.599305555559</c:v>
                </c:pt>
                <c:pt idx="68">
                  <c:v>42944.640972222223</c:v>
                </c:pt>
                <c:pt idx="69">
                  <c:v>42944.682638888888</c:v>
                </c:pt>
                <c:pt idx="70">
                  <c:v>42944.724305555559</c:v>
                </c:pt>
                <c:pt idx="71">
                  <c:v>42944.765972222223</c:v>
                </c:pt>
                <c:pt idx="72">
                  <c:v>42944.807638888888</c:v>
                </c:pt>
                <c:pt idx="73">
                  <c:v>42944.849305555559</c:v>
                </c:pt>
                <c:pt idx="74">
                  <c:v>42944.890972222223</c:v>
                </c:pt>
                <c:pt idx="75">
                  <c:v>42944.932638888888</c:v>
                </c:pt>
                <c:pt idx="76">
                  <c:v>42944.974305555559</c:v>
                </c:pt>
                <c:pt idx="77">
                  <c:v>42945.015972222223</c:v>
                </c:pt>
                <c:pt idx="78">
                  <c:v>42945.057638888888</c:v>
                </c:pt>
                <c:pt idx="79">
                  <c:v>42945.099305555559</c:v>
                </c:pt>
                <c:pt idx="80">
                  <c:v>42945.140972222223</c:v>
                </c:pt>
                <c:pt idx="81">
                  <c:v>42945.182638888888</c:v>
                </c:pt>
                <c:pt idx="82">
                  <c:v>42945.224305555559</c:v>
                </c:pt>
                <c:pt idx="83">
                  <c:v>42945.265972222223</c:v>
                </c:pt>
                <c:pt idx="84">
                  <c:v>42945.307638888888</c:v>
                </c:pt>
                <c:pt idx="85">
                  <c:v>42945.349305555559</c:v>
                </c:pt>
                <c:pt idx="86">
                  <c:v>42945.390972222223</c:v>
                </c:pt>
                <c:pt idx="87">
                  <c:v>42945.432638888888</c:v>
                </c:pt>
                <c:pt idx="88">
                  <c:v>42945.474305555559</c:v>
                </c:pt>
                <c:pt idx="89">
                  <c:v>42945.515972222223</c:v>
                </c:pt>
                <c:pt idx="90">
                  <c:v>42945.557638888888</c:v>
                </c:pt>
                <c:pt idx="91">
                  <c:v>42945.599305555559</c:v>
                </c:pt>
                <c:pt idx="92">
                  <c:v>42945.640972222223</c:v>
                </c:pt>
                <c:pt idx="93">
                  <c:v>42945.682638888888</c:v>
                </c:pt>
                <c:pt idx="94">
                  <c:v>42945.724305555559</c:v>
                </c:pt>
                <c:pt idx="95">
                  <c:v>42945.765972222223</c:v>
                </c:pt>
                <c:pt idx="96">
                  <c:v>42945.807638888888</c:v>
                </c:pt>
                <c:pt idx="97">
                  <c:v>42945.849305555559</c:v>
                </c:pt>
                <c:pt idx="98">
                  <c:v>42945.890972222223</c:v>
                </c:pt>
                <c:pt idx="99">
                  <c:v>42945.932638888888</c:v>
                </c:pt>
                <c:pt idx="100">
                  <c:v>42945.974305555559</c:v>
                </c:pt>
                <c:pt idx="101">
                  <c:v>42946.015972222223</c:v>
                </c:pt>
                <c:pt idx="102">
                  <c:v>42946.057638888888</c:v>
                </c:pt>
                <c:pt idx="103">
                  <c:v>42946.099305555559</c:v>
                </c:pt>
                <c:pt idx="104">
                  <c:v>42946.140972222223</c:v>
                </c:pt>
                <c:pt idx="105">
                  <c:v>42946.182638888888</c:v>
                </c:pt>
                <c:pt idx="106">
                  <c:v>42946.224305555559</c:v>
                </c:pt>
                <c:pt idx="107">
                  <c:v>42946.265972222223</c:v>
                </c:pt>
                <c:pt idx="108">
                  <c:v>42946.307638888888</c:v>
                </c:pt>
                <c:pt idx="109">
                  <c:v>42946.349305555559</c:v>
                </c:pt>
                <c:pt idx="110">
                  <c:v>42946.390972222223</c:v>
                </c:pt>
                <c:pt idx="111">
                  <c:v>42946.432638888888</c:v>
                </c:pt>
                <c:pt idx="112">
                  <c:v>42946.474305555559</c:v>
                </c:pt>
                <c:pt idx="113">
                  <c:v>42946.515972222223</c:v>
                </c:pt>
                <c:pt idx="114">
                  <c:v>42946.557638888888</c:v>
                </c:pt>
                <c:pt idx="115">
                  <c:v>42946.599305555559</c:v>
                </c:pt>
                <c:pt idx="116">
                  <c:v>42946.640972222223</c:v>
                </c:pt>
                <c:pt idx="117">
                  <c:v>42946.682638888888</c:v>
                </c:pt>
                <c:pt idx="118">
                  <c:v>42946.724305555559</c:v>
                </c:pt>
                <c:pt idx="119">
                  <c:v>42946.765972222223</c:v>
                </c:pt>
                <c:pt idx="120">
                  <c:v>42946.807638888888</c:v>
                </c:pt>
                <c:pt idx="121">
                  <c:v>42946.849305555559</c:v>
                </c:pt>
                <c:pt idx="122">
                  <c:v>42946.890972222223</c:v>
                </c:pt>
                <c:pt idx="123">
                  <c:v>42946.932638888888</c:v>
                </c:pt>
                <c:pt idx="124">
                  <c:v>42946.974305555559</c:v>
                </c:pt>
                <c:pt idx="125">
                  <c:v>42947.015972222223</c:v>
                </c:pt>
                <c:pt idx="126">
                  <c:v>42947.057638888888</c:v>
                </c:pt>
                <c:pt idx="127">
                  <c:v>42947.099305555559</c:v>
                </c:pt>
                <c:pt idx="128">
                  <c:v>42947.140972222223</c:v>
                </c:pt>
                <c:pt idx="129">
                  <c:v>42947.182638888888</c:v>
                </c:pt>
                <c:pt idx="130">
                  <c:v>42947.224305555559</c:v>
                </c:pt>
                <c:pt idx="131">
                  <c:v>42947.265972222223</c:v>
                </c:pt>
                <c:pt idx="132">
                  <c:v>42947.307638888888</c:v>
                </c:pt>
                <c:pt idx="133">
                  <c:v>42947.349305555559</c:v>
                </c:pt>
                <c:pt idx="134">
                  <c:v>42947.390972222223</c:v>
                </c:pt>
                <c:pt idx="135">
                  <c:v>42947.432638888888</c:v>
                </c:pt>
                <c:pt idx="136">
                  <c:v>42947.474305555559</c:v>
                </c:pt>
                <c:pt idx="137">
                  <c:v>42947.515972222223</c:v>
                </c:pt>
                <c:pt idx="138">
                  <c:v>42947.557638888888</c:v>
                </c:pt>
                <c:pt idx="139">
                  <c:v>42947.599305555559</c:v>
                </c:pt>
                <c:pt idx="140">
                  <c:v>42947.640972222223</c:v>
                </c:pt>
                <c:pt idx="141">
                  <c:v>42947.682638888888</c:v>
                </c:pt>
                <c:pt idx="142">
                  <c:v>42947.724305555559</c:v>
                </c:pt>
                <c:pt idx="143">
                  <c:v>42947.765972222223</c:v>
                </c:pt>
                <c:pt idx="144">
                  <c:v>42947.807638888888</c:v>
                </c:pt>
                <c:pt idx="145">
                  <c:v>42947.849305555559</c:v>
                </c:pt>
                <c:pt idx="146">
                  <c:v>42947.890972222223</c:v>
                </c:pt>
                <c:pt idx="147">
                  <c:v>42947.932638888888</c:v>
                </c:pt>
                <c:pt idx="148">
                  <c:v>42947.974305555559</c:v>
                </c:pt>
                <c:pt idx="149">
                  <c:v>42948.015972222223</c:v>
                </c:pt>
                <c:pt idx="150">
                  <c:v>42948.057638888888</c:v>
                </c:pt>
                <c:pt idx="151">
                  <c:v>42948.099305555559</c:v>
                </c:pt>
                <c:pt idx="152">
                  <c:v>42948.140972222223</c:v>
                </c:pt>
                <c:pt idx="153">
                  <c:v>42948.182638888888</c:v>
                </c:pt>
                <c:pt idx="154">
                  <c:v>42948.224305555559</c:v>
                </c:pt>
                <c:pt idx="155">
                  <c:v>42948.265972222223</c:v>
                </c:pt>
                <c:pt idx="156">
                  <c:v>42948.307638888888</c:v>
                </c:pt>
                <c:pt idx="157">
                  <c:v>42948.349305555559</c:v>
                </c:pt>
                <c:pt idx="158">
                  <c:v>42948.390972222223</c:v>
                </c:pt>
                <c:pt idx="159">
                  <c:v>42948.432638888888</c:v>
                </c:pt>
                <c:pt idx="160">
                  <c:v>42948.474305555559</c:v>
                </c:pt>
                <c:pt idx="161">
                  <c:v>42948.515972222223</c:v>
                </c:pt>
                <c:pt idx="162">
                  <c:v>42948.557638888888</c:v>
                </c:pt>
                <c:pt idx="163">
                  <c:v>42948.599305555559</c:v>
                </c:pt>
                <c:pt idx="164">
                  <c:v>42948.640972222223</c:v>
                </c:pt>
                <c:pt idx="165">
                  <c:v>42948.682638888888</c:v>
                </c:pt>
                <c:pt idx="166">
                  <c:v>42948.724305555559</c:v>
                </c:pt>
                <c:pt idx="167">
                  <c:v>42948.765972222223</c:v>
                </c:pt>
                <c:pt idx="168">
                  <c:v>42948.807638888888</c:v>
                </c:pt>
                <c:pt idx="169">
                  <c:v>42948.849305555559</c:v>
                </c:pt>
                <c:pt idx="170">
                  <c:v>42948.890972222223</c:v>
                </c:pt>
                <c:pt idx="171">
                  <c:v>42948.932638888888</c:v>
                </c:pt>
                <c:pt idx="172">
                  <c:v>42948.974305555559</c:v>
                </c:pt>
                <c:pt idx="173">
                  <c:v>42949.015972222223</c:v>
                </c:pt>
                <c:pt idx="174">
                  <c:v>42949.057638888888</c:v>
                </c:pt>
                <c:pt idx="175">
                  <c:v>42949.099305555559</c:v>
                </c:pt>
                <c:pt idx="176">
                  <c:v>42949.140972222223</c:v>
                </c:pt>
                <c:pt idx="177">
                  <c:v>42949.182638888888</c:v>
                </c:pt>
                <c:pt idx="178">
                  <c:v>42949.224305555559</c:v>
                </c:pt>
                <c:pt idx="179">
                  <c:v>42949.265972222223</c:v>
                </c:pt>
                <c:pt idx="180">
                  <c:v>42949.307638888888</c:v>
                </c:pt>
                <c:pt idx="181">
                  <c:v>42949.349305555559</c:v>
                </c:pt>
                <c:pt idx="182">
                  <c:v>42949.390972222223</c:v>
                </c:pt>
                <c:pt idx="183">
                  <c:v>42949.432638888888</c:v>
                </c:pt>
                <c:pt idx="184">
                  <c:v>42949.474305555559</c:v>
                </c:pt>
                <c:pt idx="185">
                  <c:v>42949.515972222223</c:v>
                </c:pt>
                <c:pt idx="186">
                  <c:v>42949.557638888888</c:v>
                </c:pt>
                <c:pt idx="187">
                  <c:v>42949.599305555559</c:v>
                </c:pt>
                <c:pt idx="188">
                  <c:v>42949.640972222223</c:v>
                </c:pt>
                <c:pt idx="189">
                  <c:v>42949.682638888888</c:v>
                </c:pt>
                <c:pt idx="190">
                  <c:v>42949.724305555559</c:v>
                </c:pt>
                <c:pt idx="191">
                  <c:v>42949.765972222223</c:v>
                </c:pt>
                <c:pt idx="192">
                  <c:v>42949.807638888888</c:v>
                </c:pt>
                <c:pt idx="193">
                  <c:v>42949.849305555559</c:v>
                </c:pt>
                <c:pt idx="194">
                  <c:v>42949.890972222223</c:v>
                </c:pt>
                <c:pt idx="195">
                  <c:v>42949.932638888888</c:v>
                </c:pt>
                <c:pt idx="196">
                  <c:v>42949.974305555559</c:v>
                </c:pt>
                <c:pt idx="197">
                  <c:v>42950.015972222223</c:v>
                </c:pt>
                <c:pt idx="198">
                  <c:v>42950.057638888888</c:v>
                </c:pt>
                <c:pt idx="199">
                  <c:v>42950.099305555559</c:v>
                </c:pt>
                <c:pt idx="200">
                  <c:v>42950.140972222223</c:v>
                </c:pt>
                <c:pt idx="201">
                  <c:v>42950.182638888888</c:v>
                </c:pt>
                <c:pt idx="202">
                  <c:v>42950.224305555559</c:v>
                </c:pt>
                <c:pt idx="203">
                  <c:v>42950.265972222223</c:v>
                </c:pt>
                <c:pt idx="204">
                  <c:v>42950.307638888888</c:v>
                </c:pt>
                <c:pt idx="205">
                  <c:v>42950.349305555559</c:v>
                </c:pt>
                <c:pt idx="206">
                  <c:v>42950.390972222223</c:v>
                </c:pt>
                <c:pt idx="207">
                  <c:v>42950.432638888888</c:v>
                </c:pt>
                <c:pt idx="208">
                  <c:v>42950.474305555559</c:v>
                </c:pt>
                <c:pt idx="209">
                  <c:v>42950.515972222223</c:v>
                </c:pt>
                <c:pt idx="210">
                  <c:v>42950.557638888888</c:v>
                </c:pt>
                <c:pt idx="211">
                  <c:v>42950.599305555559</c:v>
                </c:pt>
                <c:pt idx="212">
                  <c:v>42950.640972222223</c:v>
                </c:pt>
                <c:pt idx="213">
                  <c:v>42950.682638888888</c:v>
                </c:pt>
                <c:pt idx="214">
                  <c:v>42950.724305555559</c:v>
                </c:pt>
                <c:pt idx="215">
                  <c:v>42950.765972222223</c:v>
                </c:pt>
                <c:pt idx="216">
                  <c:v>42950.807638888888</c:v>
                </c:pt>
                <c:pt idx="217">
                  <c:v>42950.849305555559</c:v>
                </c:pt>
                <c:pt idx="218">
                  <c:v>42950.890972222223</c:v>
                </c:pt>
                <c:pt idx="219">
                  <c:v>42950.932638888888</c:v>
                </c:pt>
                <c:pt idx="220">
                  <c:v>42950.974305555559</c:v>
                </c:pt>
                <c:pt idx="221">
                  <c:v>42951.015972222223</c:v>
                </c:pt>
                <c:pt idx="222">
                  <c:v>42951.057638888888</c:v>
                </c:pt>
                <c:pt idx="223">
                  <c:v>42951.099305555559</c:v>
                </c:pt>
                <c:pt idx="224">
                  <c:v>42951.140972222223</c:v>
                </c:pt>
                <c:pt idx="225">
                  <c:v>42951.182638888888</c:v>
                </c:pt>
                <c:pt idx="226">
                  <c:v>42951.224305555559</c:v>
                </c:pt>
                <c:pt idx="227">
                  <c:v>42951.265972222223</c:v>
                </c:pt>
                <c:pt idx="228">
                  <c:v>42951.307638888888</c:v>
                </c:pt>
                <c:pt idx="229">
                  <c:v>42951.349305555559</c:v>
                </c:pt>
                <c:pt idx="230">
                  <c:v>42951.390972222223</c:v>
                </c:pt>
                <c:pt idx="231">
                  <c:v>42951.432638888888</c:v>
                </c:pt>
                <c:pt idx="232">
                  <c:v>42951.474305555559</c:v>
                </c:pt>
                <c:pt idx="233">
                  <c:v>42951.515972222223</c:v>
                </c:pt>
                <c:pt idx="234">
                  <c:v>42951.557638888888</c:v>
                </c:pt>
                <c:pt idx="235">
                  <c:v>42951.599305555559</c:v>
                </c:pt>
                <c:pt idx="236">
                  <c:v>42951.640972222223</c:v>
                </c:pt>
                <c:pt idx="237">
                  <c:v>42951.682638888888</c:v>
                </c:pt>
                <c:pt idx="238">
                  <c:v>42951.724305555559</c:v>
                </c:pt>
                <c:pt idx="239">
                  <c:v>42951.765972222223</c:v>
                </c:pt>
                <c:pt idx="240">
                  <c:v>42951.807638888888</c:v>
                </c:pt>
                <c:pt idx="241">
                  <c:v>42951.849305555559</c:v>
                </c:pt>
                <c:pt idx="242">
                  <c:v>42951.890972222223</c:v>
                </c:pt>
                <c:pt idx="243">
                  <c:v>42951.932638888888</c:v>
                </c:pt>
                <c:pt idx="244">
                  <c:v>42951.974305555559</c:v>
                </c:pt>
                <c:pt idx="245">
                  <c:v>42952.015972222223</c:v>
                </c:pt>
                <c:pt idx="246">
                  <c:v>42952.057638888888</c:v>
                </c:pt>
                <c:pt idx="247">
                  <c:v>42952.099305555559</c:v>
                </c:pt>
                <c:pt idx="248">
                  <c:v>42952.140972222223</c:v>
                </c:pt>
                <c:pt idx="249">
                  <c:v>42952.182638888888</c:v>
                </c:pt>
                <c:pt idx="250">
                  <c:v>42952.224305555559</c:v>
                </c:pt>
                <c:pt idx="251">
                  <c:v>42952.265972222223</c:v>
                </c:pt>
                <c:pt idx="252">
                  <c:v>42952.307638888888</c:v>
                </c:pt>
                <c:pt idx="253">
                  <c:v>42952.349305555559</c:v>
                </c:pt>
                <c:pt idx="254">
                  <c:v>42952.390972222223</c:v>
                </c:pt>
                <c:pt idx="255">
                  <c:v>42952.432638888888</c:v>
                </c:pt>
                <c:pt idx="256">
                  <c:v>42952.474305555559</c:v>
                </c:pt>
                <c:pt idx="257">
                  <c:v>42952.515972222223</c:v>
                </c:pt>
                <c:pt idx="258">
                  <c:v>42952.557638888888</c:v>
                </c:pt>
                <c:pt idx="259">
                  <c:v>42952.599305555559</c:v>
                </c:pt>
                <c:pt idx="260">
                  <c:v>42952.640972222223</c:v>
                </c:pt>
                <c:pt idx="261">
                  <c:v>42952.682638888888</c:v>
                </c:pt>
                <c:pt idx="262">
                  <c:v>42952.724305555559</c:v>
                </c:pt>
                <c:pt idx="263">
                  <c:v>42952.765972222223</c:v>
                </c:pt>
                <c:pt idx="264">
                  <c:v>42952.807638888888</c:v>
                </c:pt>
                <c:pt idx="265">
                  <c:v>42952.849305555559</c:v>
                </c:pt>
                <c:pt idx="266">
                  <c:v>42952.890972222223</c:v>
                </c:pt>
                <c:pt idx="267">
                  <c:v>42952.932638888888</c:v>
                </c:pt>
                <c:pt idx="268">
                  <c:v>42952.974305555559</c:v>
                </c:pt>
                <c:pt idx="269">
                  <c:v>42953.015972222223</c:v>
                </c:pt>
                <c:pt idx="270">
                  <c:v>42953.057638888888</c:v>
                </c:pt>
                <c:pt idx="271">
                  <c:v>42953.099305555559</c:v>
                </c:pt>
                <c:pt idx="272">
                  <c:v>42953.140972222223</c:v>
                </c:pt>
                <c:pt idx="273">
                  <c:v>42953.182638888888</c:v>
                </c:pt>
                <c:pt idx="274">
                  <c:v>42953.224305555559</c:v>
                </c:pt>
                <c:pt idx="275">
                  <c:v>42953.265972222223</c:v>
                </c:pt>
                <c:pt idx="276">
                  <c:v>42953.307638888888</c:v>
                </c:pt>
                <c:pt idx="277">
                  <c:v>42953.349305555559</c:v>
                </c:pt>
                <c:pt idx="278">
                  <c:v>42953.390972222223</c:v>
                </c:pt>
                <c:pt idx="279">
                  <c:v>42953.432638888888</c:v>
                </c:pt>
                <c:pt idx="280">
                  <c:v>42953.474305555559</c:v>
                </c:pt>
                <c:pt idx="281">
                  <c:v>42953.515972222223</c:v>
                </c:pt>
                <c:pt idx="282">
                  <c:v>42953.557638888888</c:v>
                </c:pt>
                <c:pt idx="283">
                  <c:v>42953.599305555559</c:v>
                </c:pt>
                <c:pt idx="284">
                  <c:v>42953.640972222223</c:v>
                </c:pt>
                <c:pt idx="285">
                  <c:v>42953.682638888888</c:v>
                </c:pt>
                <c:pt idx="286">
                  <c:v>42953.724305555559</c:v>
                </c:pt>
                <c:pt idx="287">
                  <c:v>42953.765972222223</c:v>
                </c:pt>
                <c:pt idx="288">
                  <c:v>42953.807638888888</c:v>
                </c:pt>
                <c:pt idx="289">
                  <c:v>42953.849305555559</c:v>
                </c:pt>
                <c:pt idx="290">
                  <c:v>42953.890972222223</c:v>
                </c:pt>
                <c:pt idx="291">
                  <c:v>42953.932638888888</c:v>
                </c:pt>
                <c:pt idx="292">
                  <c:v>42953.974305555559</c:v>
                </c:pt>
                <c:pt idx="293">
                  <c:v>42954.015972222223</c:v>
                </c:pt>
                <c:pt idx="294">
                  <c:v>42954.057638888888</c:v>
                </c:pt>
                <c:pt idx="295">
                  <c:v>42954.099305555559</c:v>
                </c:pt>
                <c:pt idx="296">
                  <c:v>42954.140972222223</c:v>
                </c:pt>
                <c:pt idx="297">
                  <c:v>42954.182638888888</c:v>
                </c:pt>
                <c:pt idx="298">
                  <c:v>42954.224305555559</c:v>
                </c:pt>
                <c:pt idx="299">
                  <c:v>42954.265972222223</c:v>
                </c:pt>
                <c:pt idx="300">
                  <c:v>42954.307638888888</c:v>
                </c:pt>
                <c:pt idx="301">
                  <c:v>42954.349305555559</c:v>
                </c:pt>
                <c:pt idx="302">
                  <c:v>42954.390972222223</c:v>
                </c:pt>
                <c:pt idx="303">
                  <c:v>42954.432638888888</c:v>
                </c:pt>
                <c:pt idx="304">
                  <c:v>42954.474305555559</c:v>
                </c:pt>
                <c:pt idx="305">
                  <c:v>42954.515972222223</c:v>
                </c:pt>
                <c:pt idx="306">
                  <c:v>42954.557638888888</c:v>
                </c:pt>
                <c:pt idx="307">
                  <c:v>42954.599305555559</c:v>
                </c:pt>
                <c:pt idx="308">
                  <c:v>42954.640972222223</c:v>
                </c:pt>
                <c:pt idx="309">
                  <c:v>42954.682638888888</c:v>
                </c:pt>
                <c:pt idx="310">
                  <c:v>42954.724305555559</c:v>
                </c:pt>
                <c:pt idx="311">
                  <c:v>42954.765972222223</c:v>
                </c:pt>
                <c:pt idx="312">
                  <c:v>42954.807638888888</c:v>
                </c:pt>
                <c:pt idx="313">
                  <c:v>42954.849305555559</c:v>
                </c:pt>
                <c:pt idx="314">
                  <c:v>42954.890972222223</c:v>
                </c:pt>
                <c:pt idx="315">
                  <c:v>42954.932638888888</c:v>
                </c:pt>
                <c:pt idx="316">
                  <c:v>42954.974305555559</c:v>
                </c:pt>
                <c:pt idx="317">
                  <c:v>42955.015972222223</c:v>
                </c:pt>
                <c:pt idx="318">
                  <c:v>42955.057638888888</c:v>
                </c:pt>
                <c:pt idx="319">
                  <c:v>42955.099305555559</c:v>
                </c:pt>
                <c:pt idx="320">
                  <c:v>42955.140972222223</c:v>
                </c:pt>
                <c:pt idx="321">
                  <c:v>42955.182638888888</c:v>
                </c:pt>
                <c:pt idx="322">
                  <c:v>42955.224305555559</c:v>
                </c:pt>
                <c:pt idx="323">
                  <c:v>42955.265972222223</c:v>
                </c:pt>
                <c:pt idx="324">
                  <c:v>42955.307638888888</c:v>
                </c:pt>
                <c:pt idx="325">
                  <c:v>42955.349305555559</c:v>
                </c:pt>
                <c:pt idx="326">
                  <c:v>42955.390972222223</c:v>
                </c:pt>
                <c:pt idx="327">
                  <c:v>42955.432638888888</c:v>
                </c:pt>
                <c:pt idx="328">
                  <c:v>42955.474305555559</c:v>
                </c:pt>
                <c:pt idx="329">
                  <c:v>42955.515972222223</c:v>
                </c:pt>
                <c:pt idx="330">
                  <c:v>42955.557638888888</c:v>
                </c:pt>
                <c:pt idx="331">
                  <c:v>42955.599305555559</c:v>
                </c:pt>
                <c:pt idx="332">
                  <c:v>42955.640972222223</c:v>
                </c:pt>
                <c:pt idx="333">
                  <c:v>42955.682638888888</c:v>
                </c:pt>
                <c:pt idx="334">
                  <c:v>42955.724305555559</c:v>
                </c:pt>
                <c:pt idx="335">
                  <c:v>42955.765972222223</c:v>
                </c:pt>
                <c:pt idx="336">
                  <c:v>42955.807638888888</c:v>
                </c:pt>
                <c:pt idx="337">
                  <c:v>42955.849305555559</c:v>
                </c:pt>
                <c:pt idx="338">
                  <c:v>42955.890972222223</c:v>
                </c:pt>
                <c:pt idx="339">
                  <c:v>42955.932638888888</c:v>
                </c:pt>
                <c:pt idx="340">
                  <c:v>42955.974305555559</c:v>
                </c:pt>
                <c:pt idx="341">
                  <c:v>42956.015972222223</c:v>
                </c:pt>
                <c:pt idx="342">
                  <c:v>42956.057638888888</c:v>
                </c:pt>
                <c:pt idx="343">
                  <c:v>42956.099305555559</c:v>
                </c:pt>
                <c:pt idx="344">
                  <c:v>42956.140972222223</c:v>
                </c:pt>
                <c:pt idx="345">
                  <c:v>42956.182638888888</c:v>
                </c:pt>
                <c:pt idx="346">
                  <c:v>42956.224305555559</c:v>
                </c:pt>
                <c:pt idx="347">
                  <c:v>42956.265972222223</c:v>
                </c:pt>
                <c:pt idx="348">
                  <c:v>42956.307638888888</c:v>
                </c:pt>
                <c:pt idx="349">
                  <c:v>42956.349305555559</c:v>
                </c:pt>
                <c:pt idx="350">
                  <c:v>42956.390972222223</c:v>
                </c:pt>
                <c:pt idx="351">
                  <c:v>42956.432638888888</c:v>
                </c:pt>
                <c:pt idx="352">
                  <c:v>42956.474305555559</c:v>
                </c:pt>
                <c:pt idx="353">
                  <c:v>42956.515972222223</c:v>
                </c:pt>
                <c:pt idx="354">
                  <c:v>42956.557638888888</c:v>
                </c:pt>
                <c:pt idx="355">
                  <c:v>42956.599305555559</c:v>
                </c:pt>
                <c:pt idx="356">
                  <c:v>42956.640972222223</c:v>
                </c:pt>
                <c:pt idx="357">
                  <c:v>42956.682638888888</c:v>
                </c:pt>
                <c:pt idx="358">
                  <c:v>42956.724305555559</c:v>
                </c:pt>
                <c:pt idx="359">
                  <c:v>42956.765972222223</c:v>
                </c:pt>
                <c:pt idx="360">
                  <c:v>42956.807638888888</c:v>
                </c:pt>
                <c:pt idx="361">
                  <c:v>42956.849305555559</c:v>
                </c:pt>
                <c:pt idx="362">
                  <c:v>42956.890972222223</c:v>
                </c:pt>
                <c:pt idx="363">
                  <c:v>42956.932638888888</c:v>
                </c:pt>
                <c:pt idx="364">
                  <c:v>42956.974305555559</c:v>
                </c:pt>
                <c:pt idx="365">
                  <c:v>42957.015972222223</c:v>
                </c:pt>
                <c:pt idx="366">
                  <c:v>42957.057638888888</c:v>
                </c:pt>
                <c:pt idx="367">
                  <c:v>42957.099305555559</c:v>
                </c:pt>
                <c:pt idx="368">
                  <c:v>42957.140972222223</c:v>
                </c:pt>
                <c:pt idx="369">
                  <c:v>42957.182638888888</c:v>
                </c:pt>
                <c:pt idx="370">
                  <c:v>42957.224305555559</c:v>
                </c:pt>
                <c:pt idx="371">
                  <c:v>42957.265972222223</c:v>
                </c:pt>
                <c:pt idx="372">
                  <c:v>42957.307638888888</c:v>
                </c:pt>
                <c:pt idx="373">
                  <c:v>42957.349305555559</c:v>
                </c:pt>
                <c:pt idx="374">
                  <c:v>42957.390972222223</c:v>
                </c:pt>
                <c:pt idx="375">
                  <c:v>42957.432638888888</c:v>
                </c:pt>
                <c:pt idx="376">
                  <c:v>42957.474305555559</c:v>
                </c:pt>
                <c:pt idx="377">
                  <c:v>42957.515972222223</c:v>
                </c:pt>
                <c:pt idx="378">
                  <c:v>42957.557638888888</c:v>
                </c:pt>
                <c:pt idx="379">
                  <c:v>42957.599305555559</c:v>
                </c:pt>
                <c:pt idx="380">
                  <c:v>42957.640972222223</c:v>
                </c:pt>
                <c:pt idx="381">
                  <c:v>42957.682638888888</c:v>
                </c:pt>
                <c:pt idx="382">
                  <c:v>42957.724305555559</c:v>
                </c:pt>
                <c:pt idx="383">
                  <c:v>42957.765972222223</c:v>
                </c:pt>
                <c:pt idx="384">
                  <c:v>42957.807638888888</c:v>
                </c:pt>
                <c:pt idx="385">
                  <c:v>42957.849305555559</c:v>
                </c:pt>
                <c:pt idx="386">
                  <c:v>42957.890972222223</c:v>
                </c:pt>
                <c:pt idx="387">
                  <c:v>42957.932638888888</c:v>
                </c:pt>
                <c:pt idx="388">
                  <c:v>42957.974305555559</c:v>
                </c:pt>
                <c:pt idx="389">
                  <c:v>42958.015972222223</c:v>
                </c:pt>
                <c:pt idx="390">
                  <c:v>42958.057638888888</c:v>
                </c:pt>
                <c:pt idx="391">
                  <c:v>42958.099305555559</c:v>
                </c:pt>
                <c:pt idx="392">
                  <c:v>42958.140972222223</c:v>
                </c:pt>
                <c:pt idx="393">
                  <c:v>42958.182638888888</c:v>
                </c:pt>
                <c:pt idx="394">
                  <c:v>42958.224305555559</c:v>
                </c:pt>
                <c:pt idx="395">
                  <c:v>42958.265972222223</c:v>
                </c:pt>
                <c:pt idx="396">
                  <c:v>42958.307638888888</c:v>
                </c:pt>
                <c:pt idx="397">
                  <c:v>42958.349305555559</c:v>
                </c:pt>
                <c:pt idx="398">
                  <c:v>42958.390972222223</c:v>
                </c:pt>
                <c:pt idx="399">
                  <c:v>42958.432638888888</c:v>
                </c:pt>
                <c:pt idx="400">
                  <c:v>42958.474305555559</c:v>
                </c:pt>
                <c:pt idx="401">
                  <c:v>42958.515972222223</c:v>
                </c:pt>
                <c:pt idx="402">
                  <c:v>42958.557638888888</c:v>
                </c:pt>
                <c:pt idx="403">
                  <c:v>42958.599305555559</c:v>
                </c:pt>
                <c:pt idx="404">
                  <c:v>42958.640972222223</c:v>
                </c:pt>
                <c:pt idx="405">
                  <c:v>42958.682638888888</c:v>
                </c:pt>
                <c:pt idx="406">
                  <c:v>42958.724305555559</c:v>
                </c:pt>
                <c:pt idx="407">
                  <c:v>42958.765972222223</c:v>
                </c:pt>
                <c:pt idx="408">
                  <c:v>42958.807638888888</c:v>
                </c:pt>
                <c:pt idx="409">
                  <c:v>42958.849305555559</c:v>
                </c:pt>
                <c:pt idx="410">
                  <c:v>42958.890972222223</c:v>
                </c:pt>
                <c:pt idx="411">
                  <c:v>42958.932638888888</c:v>
                </c:pt>
                <c:pt idx="412">
                  <c:v>42958.974305555559</c:v>
                </c:pt>
                <c:pt idx="413">
                  <c:v>42959.015972222223</c:v>
                </c:pt>
                <c:pt idx="414">
                  <c:v>42959.057638888888</c:v>
                </c:pt>
                <c:pt idx="415">
                  <c:v>42959.099305555559</c:v>
                </c:pt>
                <c:pt idx="416">
                  <c:v>42959.140972222223</c:v>
                </c:pt>
                <c:pt idx="417">
                  <c:v>42959.182638888888</c:v>
                </c:pt>
                <c:pt idx="418">
                  <c:v>42959.224305555559</c:v>
                </c:pt>
                <c:pt idx="419">
                  <c:v>42959.265972222223</c:v>
                </c:pt>
                <c:pt idx="420">
                  <c:v>42959.307638888888</c:v>
                </c:pt>
                <c:pt idx="421">
                  <c:v>42959.349305555559</c:v>
                </c:pt>
                <c:pt idx="422">
                  <c:v>42959.390972222223</c:v>
                </c:pt>
                <c:pt idx="423">
                  <c:v>42959.432638888888</c:v>
                </c:pt>
                <c:pt idx="424">
                  <c:v>42959.474305555559</c:v>
                </c:pt>
                <c:pt idx="425">
                  <c:v>42959.515972222223</c:v>
                </c:pt>
                <c:pt idx="426">
                  <c:v>42959.557638888888</c:v>
                </c:pt>
                <c:pt idx="427">
                  <c:v>42959.599305555559</c:v>
                </c:pt>
                <c:pt idx="428">
                  <c:v>42959.640972222223</c:v>
                </c:pt>
                <c:pt idx="429">
                  <c:v>42959.682638888888</c:v>
                </c:pt>
                <c:pt idx="430">
                  <c:v>42959.724305555559</c:v>
                </c:pt>
                <c:pt idx="431">
                  <c:v>42959.765972222223</c:v>
                </c:pt>
                <c:pt idx="432">
                  <c:v>42959.807638888888</c:v>
                </c:pt>
                <c:pt idx="433">
                  <c:v>42959.849305555559</c:v>
                </c:pt>
                <c:pt idx="434">
                  <c:v>42959.890972222223</c:v>
                </c:pt>
                <c:pt idx="435">
                  <c:v>42959.932638888888</c:v>
                </c:pt>
                <c:pt idx="436">
                  <c:v>42959.974305555559</c:v>
                </c:pt>
                <c:pt idx="437">
                  <c:v>42960.015972222223</c:v>
                </c:pt>
                <c:pt idx="438">
                  <c:v>42960.057638888888</c:v>
                </c:pt>
                <c:pt idx="439">
                  <c:v>42960.099305555559</c:v>
                </c:pt>
                <c:pt idx="440">
                  <c:v>42960.140972222223</c:v>
                </c:pt>
                <c:pt idx="441">
                  <c:v>42960.182638888888</c:v>
                </c:pt>
                <c:pt idx="442">
                  <c:v>42960.224305555559</c:v>
                </c:pt>
                <c:pt idx="443">
                  <c:v>42960.265972222223</c:v>
                </c:pt>
                <c:pt idx="444">
                  <c:v>42960.307638888888</c:v>
                </c:pt>
                <c:pt idx="445">
                  <c:v>42960.349305555559</c:v>
                </c:pt>
                <c:pt idx="446">
                  <c:v>42960.390972222223</c:v>
                </c:pt>
                <c:pt idx="447">
                  <c:v>42960.432638888888</c:v>
                </c:pt>
                <c:pt idx="448">
                  <c:v>42960.474305555559</c:v>
                </c:pt>
                <c:pt idx="449">
                  <c:v>42960.515972222223</c:v>
                </c:pt>
                <c:pt idx="450">
                  <c:v>42960.557638888888</c:v>
                </c:pt>
                <c:pt idx="451">
                  <c:v>42960.599305555559</c:v>
                </c:pt>
                <c:pt idx="452">
                  <c:v>42960.640972222223</c:v>
                </c:pt>
                <c:pt idx="453">
                  <c:v>42960.682638888888</c:v>
                </c:pt>
                <c:pt idx="454">
                  <c:v>42960.724305555559</c:v>
                </c:pt>
                <c:pt idx="455">
                  <c:v>42960.765972222223</c:v>
                </c:pt>
                <c:pt idx="456">
                  <c:v>42960.807638888888</c:v>
                </c:pt>
                <c:pt idx="457">
                  <c:v>42960.849305555559</c:v>
                </c:pt>
                <c:pt idx="458">
                  <c:v>42960.890972222223</c:v>
                </c:pt>
                <c:pt idx="459">
                  <c:v>42960.932638888888</c:v>
                </c:pt>
                <c:pt idx="460">
                  <c:v>42960.974305555559</c:v>
                </c:pt>
                <c:pt idx="461">
                  <c:v>42961.015972222223</c:v>
                </c:pt>
                <c:pt idx="462">
                  <c:v>42961.057638888888</c:v>
                </c:pt>
                <c:pt idx="463">
                  <c:v>42961.099305555559</c:v>
                </c:pt>
                <c:pt idx="464">
                  <c:v>42961.140972222223</c:v>
                </c:pt>
                <c:pt idx="465">
                  <c:v>42961.182638888888</c:v>
                </c:pt>
                <c:pt idx="466">
                  <c:v>42961.224305555559</c:v>
                </c:pt>
                <c:pt idx="467">
                  <c:v>42961.265972222223</c:v>
                </c:pt>
                <c:pt idx="468">
                  <c:v>42961.307638888888</c:v>
                </c:pt>
                <c:pt idx="469">
                  <c:v>42961.349305555559</c:v>
                </c:pt>
                <c:pt idx="470">
                  <c:v>42961.390972222223</c:v>
                </c:pt>
                <c:pt idx="471">
                  <c:v>42961.432638888888</c:v>
                </c:pt>
                <c:pt idx="472">
                  <c:v>42961.474305555559</c:v>
                </c:pt>
                <c:pt idx="473">
                  <c:v>42961.515972222223</c:v>
                </c:pt>
                <c:pt idx="474">
                  <c:v>42961.557638888888</c:v>
                </c:pt>
                <c:pt idx="475">
                  <c:v>42961.599305555559</c:v>
                </c:pt>
                <c:pt idx="476">
                  <c:v>42961.640972222223</c:v>
                </c:pt>
                <c:pt idx="477">
                  <c:v>42961.682638888888</c:v>
                </c:pt>
                <c:pt idx="478">
                  <c:v>42961.724305555559</c:v>
                </c:pt>
                <c:pt idx="479">
                  <c:v>42961.765972222223</c:v>
                </c:pt>
                <c:pt idx="480">
                  <c:v>42961.807638888888</c:v>
                </c:pt>
                <c:pt idx="481">
                  <c:v>42961.849305555559</c:v>
                </c:pt>
                <c:pt idx="482">
                  <c:v>42961.890972222223</c:v>
                </c:pt>
                <c:pt idx="483">
                  <c:v>42961.932638888888</c:v>
                </c:pt>
                <c:pt idx="484">
                  <c:v>42961.974305555559</c:v>
                </c:pt>
                <c:pt idx="485">
                  <c:v>42962.015972222223</c:v>
                </c:pt>
                <c:pt idx="486">
                  <c:v>42962.057638888888</c:v>
                </c:pt>
                <c:pt idx="487">
                  <c:v>42962.099305555559</c:v>
                </c:pt>
                <c:pt idx="488">
                  <c:v>42962.140972222223</c:v>
                </c:pt>
                <c:pt idx="489">
                  <c:v>42962.182638888888</c:v>
                </c:pt>
                <c:pt idx="490">
                  <c:v>42962.224305555559</c:v>
                </c:pt>
                <c:pt idx="491">
                  <c:v>42962.265972222223</c:v>
                </c:pt>
                <c:pt idx="492">
                  <c:v>42962.307638888888</c:v>
                </c:pt>
                <c:pt idx="493">
                  <c:v>42962.349305555559</c:v>
                </c:pt>
                <c:pt idx="494">
                  <c:v>42962.390972222223</c:v>
                </c:pt>
                <c:pt idx="495">
                  <c:v>42962.432638888888</c:v>
                </c:pt>
                <c:pt idx="496">
                  <c:v>42962.474305555559</c:v>
                </c:pt>
                <c:pt idx="497">
                  <c:v>42962.515972222223</c:v>
                </c:pt>
                <c:pt idx="498">
                  <c:v>42962.557638888888</c:v>
                </c:pt>
                <c:pt idx="499">
                  <c:v>42962.599305555559</c:v>
                </c:pt>
                <c:pt idx="500">
                  <c:v>42962.640972222223</c:v>
                </c:pt>
                <c:pt idx="501">
                  <c:v>42962.682638888888</c:v>
                </c:pt>
                <c:pt idx="502">
                  <c:v>42962.724305555559</c:v>
                </c:pt>
                <c:pt idx="503">
                  <c:v>42962.765972222223</c:v>
                </c:pt>
                <c:pt idx="504">
                  <c:v>42962.807638888888</c:v>
                </c:pt>
                <c:pt idx="505">
                  <c:v>42962.849305555559</c:v>
                </c:pt>
                <c:pt idx="506">
                  <c:v>42962.890972222223</c:v>
                </c:pt>
                <c:pt idx="507">
                  <c:v>42962.932638888888</c:v>
                </c:pt>
                <c:pt idx="508">
                  <c:v>42962.974305555559</c:v>
                </c:pt>
                <c:pt idx="509">
                  <c:v>42963.015972222223</c:v>
                </c:pt>
                <c:pt idx="510">
                  <c:v>42963.057638888888</c:v>
                </c:pt>
                <c:pt idx="511">
                  <c:v>42963.099305555559</c:v>
                </c:pt>
                <c:pt idx="512">
                  <c:v>42963.140972222223</c:v>
                </c:pt>
                <c:pt idx="513">
                  <c:v>42963.182638888888</c:v>
                </c:pt>
                <c:pt idx="514">
                  <c:v>42963.224305555559</c:v>
                </c:pt>
                <c:pt idx="515">
                  <c:v>42963.265972222223</c:v>
                </c:pt>
                <c:pt idx="516">
                  <c:v>42963.307638888888</c:v>
                </c:pt>
                <c:pt idx="517">
                  <c:v>42963.349305555559</c:v>
                </c:pt>
                <c:pt idx="518">
                  <c:v>42963.390972222223</c:v>
                </c:pt>
                <c:pt idx="519">
                  <c:v>42963.432638888888</c:v>
                </c:pt>
                <c:pt idx="520">
                  <c:v>42963.474305555559</c:v>
                </c:pt>
                <c:pt idx="521">
                  <c:v>42963.515972222223</c:v>
                </c:pt>
                <c:pt idx="522">
                  <c:v>42963.557638888888</c:v>
                </c:pt>
                <c:pt idx="523">
                  <c:v>42963.599305555559</c:v>
                </c:pt>
                <c:pt idx="524">
                  <c:v>42963.640972222223</c:v>
                </c:pt>
                <c:pt idx="525">
                  <c:v>42963.682638888888</c:v>
                </c:pt>
                <c:pt idx="526">
                  <c:v>42963.724305555559</c:v>
                </c:pt>
                <c:pt idx="527">
                  <c:v>42963.765972222223</c:v>
                </c:pt>
                <c:pt idx="528">
                  <c:v>42963.807638888888</c:v>
                </c:pt>
                <c:pt idx="529">
                  <c:v>42963.849305555559</c:v>
                </c:pt>
                <c:pt idx="530">
                  <c:v>42963.890972222223</c:v>
                </c:pt>
                <c:pt idx="531">
                  <c:v>42963.932638888888</c:v>
                </c:pt>
                <c:pt idx="532">
                  <c:v>42963.974305555559</c:v>
                </c:pt>
                <c:pt idx="533">
                  <c:v>42964.015972222223</c:v>
                </c:pt>
                <c:pt idx="534">
                  <c:v>42964.057638888888</c:v>
                </c:pt>
                <c:pt idx="535">
                  <c:v>42964.099305555559</c:v>
                </c:pt>
                <c:pt idx="536">
                  <c:v>42964.140972222223</c:v>
                </c:pt>
                <c:pt idx="537">
                  <c:v>42964.182638888888</c:v>
                </c:pt>
                <c:pt idx="538">
                  <c:v>42964.224305555559</c:v>
                </c:pt>
                <c:pt idx="539">
                  <c:v>42964.265972222223</c:v>
                </c:pt>
                <c:pt idx="540">
                  <c:v>42964.307638888888</c:v>
                </c:pt>
                <c:pt idx="541">
                  <c:v>42964.349305555559</c:v>
                </c:pt>
                <c:pt idx="542">
                  <c:v>42964.390972222223</c:v>
                </c:pt>
                <c:pt idx="543">
                  <c:v>42964.432638888888</c:v>
                </c:pt>
                <c:pt idx="544">
                  <c:v>42964.474305555559</c:v>
                </c:pt>
                <c:pt idx="545">
                  <c:v>42964.515972222223</c:v>
                </c:pt>
                <c:pt idx="546">
                  <c:v>42964.557638888888</c:v>
                </c:pt>
                <c:pt idx="547">
                  <c:v>42964.599305555559</c:v>
                </c:pt>
                <c:pt idx="548">
                  <c:v>42964.640972222223</c:v>
                </c:pt>
                <c:pt idx="549">
                  <c:v>42964.682638888888</c:v>
                </c:pt>
                <c:pt idx="550">
                  <c:v>42964.724305555559</c:v>
                </c:pt>
                <c:pt idx="551">
                  <c:v>42964.765972222223</c:v>
                </c:pt>
                <c:pt idx="552">
                  <c:v>42964.807638888888</c:v>
                </c:pt>
                <c:pt idx="553">
                  <c:v>42964.849305555559</c:v>
                </c:pt>
                <c:pt idx="554">
                  <c:v>42964.890972222223</c:v>
                </c:pt>
                <c:pt idx="555">
                  <c:v>42964.932638888888</c:v>
                </c:pt>
                <c:pt idx="556">
                  <c:v>42964.974305555559</c:v>
                </c:pt>
                <c:pt idx="557">
                  <c:v>42965.015972222223</c:v>
                </c:pt>
                <c:pt idx="558">
                  <c:v>42965.057638888888</c:v>
                </c:pt>
                <c:pt idx="559">
                  <c:v>42965.099305555559</c:v>
                </c:pt>
                <c:pt idx="560">
                  <c:v>42965.140972222223</c:v>
                </c:pt>
                <c:pt idx="561">
                  <c:v>42965.182638888888</c:v>
                </c:pt>
                <c:pt idx="562">
                  <c:v>42965.224305555559</c:v>
                </c:pt>
                <c:pt idx="563">
                  <c:v>42965.265972222223</c:v>
                </c:pt>
                <c:pt idx="564">
                  <c:v>42965.307638888888</c:v>
                </c:pt>
                <c:pt idx="565">
                  <c:v>42965.349305555559</c:v>
                </c:pt>
                <c:pt idx="566">
                  <c:v>42965.390972222223</c:v>
                </c:pt>
                <c:pt idx="567">
                  <c:v>42965.432638888888</c:v>
                </c:pt>
                <c:pt idx="568">
                  <c:v>42965.474305555559</c:v>
                </c:pt>
                <c:pt idx="569">
                  <c:v>42965.515972222223</c:v>
                </c:pt>
                <c:pt idx="570">
                  <c:v>42965.557638888888</c:v>
                </c:pt>
                <c:pt idx="571">
                  <c:v>42965.599305555559</c:v>
                </c:pt>
                <c:pt idx="572">
                  <c:v>42965.640972222223</c:v>
                </c:pt>
                <c:pt idx="573">
                  <c:v>42965.682638888888</c:v>
                </c:pt>
                <c:pt idx="574">
                  <c:v>42965.724305555559</c:v>
                </c:pt>
                <c:pt idx="575">
                  <c:v>42965.765972222223</c:v>
                </c:pt>
                <c:pt idx="576">
                  <c:v>42965.807638888888</c:v>
                </c:pt>
                <c:pt idx="577">
                  <c:v>42965.849305555559</c:v>
                </c:pt>
                <c:pt idx="578">
                  <c:v>42965.890972222223</c:v>
                </c:pt>
                <c:pt idx="579">
                  <c:v>42965.932638888888</c:v>
                </c:pt>
                <c:pt idx="580">
                  <c:v>42965.974305555559</c:v>
                </c:pt>
                <c:pt idx="581">
                  <c:v>42966.015972222223</c:v>
                </c:pt>
                <c:pt idx="582">
                  <c:v>42966.057638888888</c:v>
                </c:pt>
                <c:pt idx="583">
                  <c:v>42966.099305555559</c:v>
                </c:pt>
                <c:pt idx="584">
                  <c:v>42966.140972222223</c:v>
                </c:pt>
                <c:pt idx="585">
                  <c:v>42966.182638888888</c:v>
                </c:pt>
                <c:pt idx="586">
                  <c:v>42966.224305555559</c:v>
                </c:pt>
                <c:pt idx="587">
                  <c:v>42966.265972222223</c:v>
                </c:pt>
                <c:pt idx="588">
                  <c:v>42966.307638888888</c:v>
                </c:pt>
                <c:pt idx="589">
                  <c:v>42966.349305555559</c:v>
                </c:pt>
                <c:pt idx="590">
                  <c:v>42966.390972222223</c:v>
                </c:pt>
                <c:pt idx="591">
                  <c:v>42966.432638888888</c:v>
                </c:pt>
                <c:pt idx="592">
                  <c:v>42966.474305555559</c:v>
                </c:pt>
                <c:pt idx="593">
                  <c:v>42966.515972222223</c:v>
                </c:pt>
                <c:pt idx="594">
                  <c:v>42966.557638888888</c:v>
                </c:pt>
                <c:pt idx="595">
                  <c:v>42966.599305555559</c:v>
                </c:pt>
                <c:pt idx="596">
                  <c:v>42966.640972222223</c:v>
                </c:pt>
                <c:pt idx="597">
                  <c:v>42966.682638888888</c:v>
                </c:pt>
                <c:pt idx="598">
                  <c:v>42966.724305555559</c:v>
                </c:pt>
                <c:pt idx="599">
                  <c:v>42966.765972222223</c:v>
                </c:pt>
                <c:pt idx="600">
                  <c:v>42966.807638888888</c:v>
                </c:pt>
                <c:pt idx="601">
                  <c:v>42966.849305555559</c:v>
                </c:pt>
                <c:pt idx="602">
                  <c:v>42966.890972222223</c:v>
                </c:pt>
                <c:pt idx="603">
                  <c:v>42966.932638888888</c:v>
                </c:pt>
                <c:pt idx="604">
                  <c:v>42966.974305555559</c:v>
                </c:pt>
                <c:pt idx="605">
                  <c:v>42967.015972222223</c:v>
                </c:pt>
                <c:pt idx="606">
                  <c:v>42967.057638888888</c:v>
                </c:pt>
                <c:pt idx="607">
                  <c:v>42967.099305555559</c:v>
                </c:pt>
                <c:pt idx="608">
                  <c:v>42967.140972222223</c:v>
                </c:pt>
                <c:pt idx="609">
                  <c:v>42967.182638888888</c:v>
                </c:pt>
                <c:pt idx="610">
                  <c:v>42967.224305555559</c:v>
                </c:pt>
                <c:pt idx="611">
                  <c:v>42967.265972222223</c:v>
                </c:pt>
                <c:pt idx="612">
                  <c:v>42967.307638888888</c:v>
                </c:pt>
                <c:pt idx="613">
                  <c:v>42967.349305555559</c:v>
                </c:pt>
                <c:pt idx="614">
                  <c:v>42967.390972222223</c:v>
                </c:pt>
                <c:pt idx="615">
                  <c:v>42967.432638888888</c:v>
                </c:pt>
                <c:pt idx="616">
                  <c:v>42967.474305555559</c:v>
                </c:pt>
                <c:pt idx="617">
                  <c:v>42967.515972222223</c:v>
                </c:pt>
                <c:pt idx="618">
                  <c:v>42967.557638888888</c:v>
                </c:pt>
                <c:pt idx="619">
                  <c:v>42967.599305555559</c:v>
                </c:pt>
                <c:pt idx="620">
                  <c:v>42967.640972222223</c:v>
                </c:pt>
                <c:pt idx="621">
                  <c:v>42967.682638888888</c:v>
                </c:pt>
                <c:pt idx="622">
                  <c:v>42967.724305555559</c:v>
                </c:pt>
                <c:pt idx="623">
                  <c:v>42967.765972222223</c:v>
                </c:pt>
                <c:pt idx="624">
                  <c:v>42967.807638888888</c:v>
                </c:pt>
                <c:pt idx="625">
                  <c:v>42967.849305555559</c:v>
                </c:pt>
                <c:pt idx="626">
                  <c:v>42967.890972222223</c:v>
                </c:pt>
                <c:pt idx="627">
                  <c:v>42967.932638888888</c:v>
                </c:pt>
                <c:pt idx="628">
                  <c:v>42967.974305555559</c:v>
                </c:pt>
                <c:pt idx="629">
                  <c:v>42968.015972222223</c:v>
                </c:pt>
                <c:pt idx="630">
                  <c:v>42968.057638888888</c:v>
                </c:pt>
                <c:pt idx="631">
                  <c:v>42968.099305555559</c:v>
                </c:pt>
                <c:pt idx="632">
                  <c:v>42968.140972222223</c:v>
                </c:pt>
                <c:pt idx="633">
                  <c:v>42968.182638888888</c:v>
                </c:pt>
                <c:pt idx="634">
                  <c:v>42968.224305555559</c:v>
                </c:pt>
                <c:pt idx="635">
                  <c:v>42968.265972222223</c:v>
                </c:pt>
                <c:pt idx="636">
                  <c:v>42968.307638888888</c:v>
                </c:pt>
                <c:pt idx="637">
                  <c:v>42968.349305555559</c:v>
                </c:pt>
                <c:pt idx="638">
                  <c:v>42968.390972222223</c:v>
                </c:pt>
                <c:pt idx="639">
                  <c:v>42968.432638888888</c:v>
                </c:pt>
                <c:pt idx="640">
                  <c:v>42968.474305555559</c:v>
                </c:pt>
                <c:pt idx="641">
                  <c:v>42968.515972222223</c:v>
                </c:pt>
                <c:pt idx="642">
                  <c:v>42968.557638888888</c:v>
                </c:pt>
                <c:pt idx="643">
                  <c:v>42968.599305555559</c:v>
                </c:pt>
                <c:pt idx="644">
                  <c:v>42968.640972222223</c:v>
                </c:pt>
                <c:pt idx="645">
                  <c:v>42968.682638888888</c:v>
                </c:pt>
                <c:pt idx="646">
                  <c:v>42968.724305555559</c:v>
                </c:pt>
                <c:pt idx="647">
                  <c:v>42968.765972222223</c:v>
                </c:pt>
                <c:pt idx="648">
                  <c:v>42968.807638888888</c:v>
                </c:pt>
                <c:pt idx="649">
                  <c:v>42968.849305555559</c:v>
                </c:pt>
                <c:pt idx="650">
                  <c:v>42968.890972222223</c:v>
                </c:pt>
                <c:pt idx="651">
                  <c:v>42968.932638888888</c:v>
                </c:pt>
                <c:pt idx="652">
                  <c:v>42968.974305555559</c:v>
                </c:pt>
                <c:pt idx="653">
                  <c:v>42969.015972222223</c:v>
                </c:pt>
                <c:pt idx="654">
                  <c:v>42969.057638888888</c:v>
                </c:pt>
                <c:pt idx="655">
                  <c:v>42969.099305555559</c:v>
                </c:pt>
                <c:pt idx="656">
                  <c:v>42969.140972222223</c:v>
                </c:pt>
                <c:pt idx="657">
                  <c:v>42969.182638888888</c:v>
                </c:pt>
                <c:pt idx="658">
                  <c:v>42969.224305555559</c:v>
                </c:pt>
                <c:pt idx="659">
                  <c:v>42969.265972222223</c:v>
                </c:pt>
                <c:pt idx="660">
                  <c:v>42969.307638888888</c:v>
                </c:pt>
                <c:pt idx="661">
                  <c:v>42969.349305555559</c:v>
                </c:pt>
              </c:numCache>
            </c:numRef>
          </c:xVal>
          <c:yVal>
            <c:numRef>
              <c:f>'Bertsdorf, Hauptstr. 49, Schlaf'!$B$33:$B$694</c:f>
              <c:numCache>
                <c:formatCode>General</c:formatCode>
                <c:ptCount val="662"/>
                <c:pt idx="0">
                  <c:v>106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29</c:v>
                </c:pt>
                <c:pt idx="9">
                  <c:v>3</c:v>
                </c:pt>
                <c:pt idx="10">
                  <c:v>29</c:v>
                </c:pt>
                <c:pt idx="11">
                  <c:v>48</c:v>
                </c:pt>
                <c:pt idx="12">
                  <c:v>3</c:v>
                </c:pt>
                <c:pt idx="13">
                  <c:v>29</c:v>
                </c:pt>
                <c:pt idx="14">
                  <c:v>39</c:v>
                </c:pt>
                <c:pt idx="15">
                  <c:v>10</c:v>
                </c:pt>
                <c:pt idx="16">
                  <c:v>39</c:v>
                </c:pt>
                <c:pt idx="17">
                  <c:v>4</c:v>
                </c:pt>
                <c:pt idx="18">
                  <c:v>19</c:v>
                </c:pt>
                <c:pt idx="19">
                  <c:v>0</c:v>
                </c:pt>
                <c:pt idx="20">
                  <c:v>3</c:v>
                </c:pt>
                <c:pt idx="21">
                  <c:v>0</c:v>
                </c:pt>
                <c:pt idx="22">
                  <c:v>3</c:v>
                </c:pt>
                <c:pt idx="23">
                  <c:v>3</c:v>
                </c:pt>
                <c:pt idx="24">
                  <c:v>0</c:v>
                </c:pt>
                <c:pt idx="25">
                  <c:v>49</c:v>
                </c:pt>
                <c:pt idx="26">
                  <c:v>58</c:v>
                </c:pt>
                <c:pt idx="27">
                  <c:v>29</c:v>
                </c:pt>
                <c:pt idx="28">
                  <c:v>0</c:v>
                </c:pt>
                <c:pt idx="29">
                  <c:v>155</c:v>
                </c:pt>
                <c:pt idx="30">
                  <c:v>110</c:v>
                </c:pt>
                <c:pt idx="31">
                  <c:v>78</c:v>
                </c:pt>
                <c:pt idx="32">
                  <c:v>111</c:v>
                </c:pt>
                <c:pt idx="33">
                  <c:v>117</c:v>
                </c:pt>
                <c:pt idx="34">
                  <c:v>49</c:v>
                </c:pt>
                <c:pt idx="35">
                  <c:v>4</c:v>
                </c:pt>
                <c:pt idx="36">
                  <c:v>37</c:v>
                </c:pt>
                <c:pt idx="37">
                  <c:v>37</c:v>
                </c:pt>
                <c:pt idx="38">
                  <c:v>37</c:v>
                </c:pt>
                <c:pt idx="39">
                  <c:v>58</c:v>
                </c:pt>
                <c:pt idx="40">
                  <c:v>0</c:v>
                </c:pt>
                <c:pt idx="41">
                  <c:v>48</c:v>
                </c:pt>
                <c:pt idx="42">
                  <c:v>3</c:v>
                </c:pt>
                <c:pt idx="43">
                  <c:v>19</c:v>
                </c:pt>
                <c:pt idx="44">
                  <c:v>4</c:v>
                </c:pt>
                <c:pt idx="45">
                  <c:v>0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38</c:v>
                </c:pt>
                <c:pt idx="50">
                  <c:v>3</c:v>
                </c:pt>
                <c:pt idx="51">
                  <c:v>3</c:v>
                </c:pt>
                <c:pt idx="52">
                  <c:v>38</c:v>
                </c:pt>
                <c:pt idx="53">
                  <c:v>10</c:v>
                </c:pt>
                <c:pt idx="54">
                  <c:v>10</c:v>
                </c:pt>
                <c:pt idx="55">
                  <c:v>29</c:v>
                </c:pt>
                <c:pt idx="56">
                  <c:v>38</c:v>
                </c:pt>
                <c:pt idx="57">
                  <c:v>59</c:v>
                </c:pt>
                <c:pt idx="58">
                  <c:v>29</c:v>
                </c:pt>
                <c:pt idx="59">
                  <c:v>38</c:v>
                </c:pt>
                <c:pt idx="60">
                  <c:v>3</c:v>
                </c:pt>
                <c:pt idx="61">
                  <c:v>29</c:v>
                </c:pt>
                <c:pt idx="62">
                  <c:v>29</c:v>
                </c:pt>
                <c:pt idx="63">
                  <c:v>10</c:v>
                </c:pt>
                <c:pt idx="64">
                  <c:v>20</c:v>
                </c:pt>
                <c:pt idx="65">
                  <c:v>68</c:v>
                </c:pt>
                <c:pt idx="66">
                  <c:v>39</c:v>
                </c:pt>
                <c:pt idx="67">
                  <c:v>59</c:v>
                </c:pt>
                <c:pt idx="68">
                  <c:v>3</c:v>
                </c:pt>
                <c:pt idx="69">
                  <c:v>10</c:v>
                </c:pt>
                <c:pt idx="70">
                  <c:v>0</c:v>
                </c:pt>
                <c:pt idx="71">
                  <c:v>3</c:v>
                </c:pt>
                <c:pt idx="72">
                  <c:v>3</c:v>
                </c:pt>
                <c:pt idx="73">
                  <c:v>10</c:v>
                </c:pt>
                <c:pt idx="74">
                  <c:v>3</c:v>
                </c:pt>
                <c:pt idx="75">
                  <c:v>29</c:v>
                </c:pt>
                <c:pt idx="76">
                  <c:v>3</c:v>
                </c:pt>
                <c:pt idx="77">
                  <c:v>37</c:v>
                </c:pt>
                <c:pt idx="78">
                  <c:v>38</c:v>
                </c:pt>
                <c:pt idx="79">
                  <c:v>107</c:v>
                </c:pt>
                <c:pt idx="80">
                  <c:v>87</c:v>
                </c:pt>
                <c:pt idx="81">
                  <c:v>97</c:v>
                </c:pt>
                <c:pt idx="82">
                  <c:v>77</c:v>
                </c:pt>
                <c:pt idx="83">
                  <c:v>87</c:v>
                </c:pt>
                <c:pt idx="84">
                  <c:v>37</c:v>
                </c:pt>
                <c:pt idx="85">
                  <c:v>37</c:v>
                </c:pt>
                <c:pt idx="86">
                  <c:v>3</c:v>
                </c:pt>
                <c:pt idx="87">
                  <c:v>19</c:v>
                </c:pt>
                <c:pt idx="88">
                  <c:v>0</c:v>
                </c:pt>
                <c:pt idx="89">
                  <c:v>3</c:v>
                </c:pt>
                <c:pt idx="90">
                  <c:v>0</c:v>
                </c:pt>
                <c:pt idx="91">
                  <c:v>3</c:v>
                </c:pt>
                <c:pt idx="92">
                  <c:v>4</c:v>
                </c:pt>
                <c:pt idx="93">
                  <c:v>3</c:v>
                </c:pt>
                <c:pt idx="94">
                  <c:v>0</c:v>
                </c:pt>
                <c:pt idx="95">
                  <c:v>3</c:v>
                </c:pt>
                <c:pt idx="96">
                  <c:v>10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3</c:v>
                </c:pt>
                <c:pt idx="101">
                  <c:v>37</c:v>
                </c:pt>
                <c:pt idx="102">
                  <c:v>49</c:v>
                </c:pt>
                <c:pt idx="103">
                  <c:v>3</c:v>
                </c:pt>
                <c:pt idx="104">
                  <c:v>0</c:v>
                </c:pt>
                <c:pt idx="105">
                  <c:v>78</c:v>
                </c:pt>
                <c:pt idx="106">
                  <c:v>114</c:v>
                </c:pt>
                <c:pt idx="107">
                  <c:v>49</c:v>
                </c:pt>
                <c:pt idx="108">
                  <c:v>49</c:v>
                </c:pt>
                <c:pt idx="109">
                  <c:v>29</c:v>
                </c:pt>
                <c:pt idx="110">
                  <c:v>39</c:v>
                </c:pt>
                <c:pt idx="111">
                  <c:v>0</c:v>
                </c:pt>
                <c:pt idx="112">
                  <c:v>29</c:v>
                </c:pt>
                <c:pt idx="113">
                  <c:v>38</c:v>
                </c:pt>
                <c:pt idx="114">
                  <c:v>20</c:v>
                </c:pt>
                <c:pt idx="115">
                  <c:v>3</c:v>
                </c:pt>
                <c:pt idx="116">
                  <c:v>38</c:v>
                </c:pt>
                <c:pt idx="117">
                  <c:v>39</c:v>
                </c:pt>
                <c:pt idx="118">
                  <c:v>69</c:v>
                </c:pt>
                <c:pt idx="119">
                  <c:v>79</c:v>
                </c:pt>
                <c:pt idx="120">
                  <c:v>38</c:v>
                </c:pt>
                <c:pt idx="121">
                  <c:v>38</c:v>
                </c:pt>
                <c:pt idx="122">
                  <c:v>10</c:v>
                </c:pt>
                <c:pt idx="123">
                  <c:v>0</c:v>
                </c:pt>
                <c:pt idx="124">
                  <c:v>39</c:v>
                </c:pt>
                <c:pt idx="125">
                  <c:v>3</c:v>
                </c:pt>
                <c:pt idx="126">
                  <c:v>10</c:v>
                </c:pt>
                <c:pt idx="127">
                  <c:v>4</c:v>
                </c:pt>
                <c:pt idx="128">
                  <c:v>3</c:v>
                </c:pt>
                <c:pt idx="129">
                  <c:v>3</c:v>
                </c:pt>
                <c:pt idx="130">
                  <c:v>5</c:v>
                </c:pt>
                <c:pt idx="131">
                  <c:v>0</c:v>
                </c:pt>
                <c:pt idx="132">
                  <c:v>10</c:v>
                </c:pt>
                <c:pt idx="133">
                  <c:v>3</c:v>
                </c:pt>
                <c:pt idx="134">
                  <c:v>49</c:v>
                </c:pt>
                <c:pt idx="135">
                  <c:v>4</c:v>
                </c:pt>
                <c:pt idx="136">
                  <c:v>20</c:v>
                </c:pt>
                <c:pt idx="137">
                  <c:v>20</c:v>
                </c:pt>
                <c:pt idx="138">
                  <c:v>39</c:v>
                </c:pt>
                <c:pt idx="139">
                  <c:v>89</c:v>
                </c:pt>
                <c:pt idx="140">
                  <c:v>0</c:v>
                </c:pt>
                <c:pt idx="141">
                  <c:v>59</c:v>
                </c:pt>
                <c:pt idx="142">
                  <c:v>4</c:v>
                </c:pt>
                <c:pt idx="143">
                  <c:v>59</c:v>
                </c:pt>
                <c:pt idx="144">
                  <c:v>50</c:v>
                </c:pt>
                <c:pt idx="145">
                  <c:v>20</c:v>
                </c:pt>
                <c:pt idx="146">
                  <c:v>4</c:v>
                </c:pt>
                <c:pt idx="147">
                  <c:v>0</c:v>
                </c:pt>
                <c:pt idx="148">
                  <c:v>50</c:v>
                </c:pt>
                <c:pt idx="149">
                  <c:v>3</c:v>
                </c:pt>
                <c:pt idx="150">
                  <c:v>20</c:v>
                </c:pt>
                <c:pt idx="151">
                  <c:v>20</c:v>
                </c:pt>
                <c:pt idx="152">
                  <c:v>3</c:v>
                </c:pt>
                <c:pt idx="153">
                  <c:v>20</c:v>
                </c:pt>
                <c:pt idx="154">
                  <c:v>39</c:v>
                </c:pt>
                <c:pt idx="155">
                  <c:v>38</c:v>
                </c:pt>
                <c:pt idx="156">
                  <c:v>39</c:v>
                </c:pt>
                <c:pt idx="157">
                  <c:v>0</c:v>
                </c:pt>
                <c:pt idx="158">
                  <c:v>4</c:v>
                </c:pt>
                <c:pt idx="159">
                  <c:v>0</c:v>
                </c:pt>
                <c:pt idx="160">
                  <c:v>3</c:v>
                </c:pt>
                <c:pt idx="161">
                  <c:v>29</c:v>
                </c:pt>
                <c:pt idx="162">
                  <c:v>0</c:v>
                </c:pt>
                <c:pt idx="163">
                  <c:v>40</c:v>
                </c:pt>
                <c:pt idx="164">
                  <c:v>20</c:v>
                </c:pt>
                <c:pt idx="165">
                  <c:v>0</c:v>
                </c:pt>
                <c:pt idx="166">
                  <c:v>50</c:v>
                </c:pt>
                <c:pt idx="167">
                  <c:v>38</c:v>
                </c:pt>
                <c:pt idx="168">
                  <c:v>0</c:v>
                </c:pt>
                <c:pt idx="169">
                  <c:v>80</c:v>
                </c:pt>
                <c:pt idx="170">
                  <c:v>39</c:v>
                </c:pt>
                <c:pt idx="171">
                  <c:v>50</c:v>
                </c:pt>
                <c:pt idx="172">
                  <c:v>30</c:v>
                </c:pt>
                <c:pt idx="173">
                  <c:v>0</c:v>
                </c:pt>
                <c:pt idx="174">
                  <c:v>3</c:v>
                </c:pt>
                <c:pt idx="175">
                  <c:v>0</c:v>
                </c:pt>
                <c:pt idx="176">
                  <c:v>4</c:v>
                </c:pt>
                <c:pt idx="177">
                  <c:v>3</c:v>
                </c:pt>
                <c:pt idx="178">
                  <c:v>20</c:v>
                </c:pt>
                <c:pt idx="179">
                  <c:v>4</c:v>
                </c:pt>
                <c:pt idx="180">
                  <c:v>3</c:v>
                </c:pt>
                <c:pt idx="181">
                  <c:v>0</c:v>
                </c:pt>
                <c:pt idx="182">
                  <c:v>20</c:v>
                </c:pt>
                <c:pt idx="183">
                  <c:v>30</c:v>
                </c:pt>
                <c:pt idx="184">
                  <c:v>20</c:v>
                </c:pt>
                <c:pt idx="185">
                  <c:v>0</c:v>
                </c:pt>
                <c:pt idx="186">
                  <c:v>4</c:v>
                </c:pt>
                <c:pt idx="187">
                  <c:v>40</c:v>
                </c:pt>
                <c:pt idx="188">
                  <c:v>50</c:v>
                </c:pt>
                <c:pt idx="189">
                  <c:v>73</c:v>
                </c:pt>
                <c:pt idx="190">
                  <c:v>10</c:v>
                </c:pt>
                <c:pt idx="191">
                  <c:v>39</c:v>
                </c:pt>
                <c:pt idx="192">
                  <c:v>39</c:v>
                </c:pt>
                <c:pt idx="193">
                  <c:v>30</c:v>
                </c:pt>
                <c:pt idx="194">
                  <c:v>72</c:v>
                </c:pt>
                <c:pt idx="195">
                  <c:v>60</c:v>
                </c:pt>
                <c:pt idx="196">
                  <c:v>50</c:v>
                </c:pt>
                <c:pt idx="197">
                  <c:v>3</c:v>
                </c:pt>
                <c:pt idx="198">
                  <c:v>30</c:v>
                </c:pt>
                <c:pt idx="199">
                  <c:v>20</c:v>
                </c:pt>
                <c:pt idx="200">
                  <c:v>3</c:v>
                </c:pt>
                <c:pt idx="201">
                  <c:v>38</c:v>
                </c:pt>
                <c:pt idx="202">
                  <c:v>0</c:v>
                </c:pt>
                <c:pt idx="203">
                  <c:v>20</c:v>
                </c:pt>
                <c:pt idx="204">
                  <c:v>40</c:v>
                </c:pt>
                <c:pt idx="205">
                  <c:v>50</c:v>
                </c:pt>
                <c:pt idx="206">
                  <c:v>10</c:v>
                </c:pt>
                <c:pt idx="207">
                  <c:v>20</c:v>
                </c:pt>
                <c:pt idx="208">
                  <c:v>3</c:v>
                </c:pt>
                <c:pt idx="209">
                  <c:v>0</c:v>
                </c:pt>
                <c:pt idx="210">
                  <c:v>20</c:v>
                </c:pt>
                <c:pt idx="211">
                  <c:v>50</c:v>
                </c:pt>
                <c:pt idx="212">
                  <c:v>0</c:v>
                </c:pt>
                <c:pt idx="213">
                  <c:v>0</c:v>
                </c:pt>
                <c:pt idx="214">
                  <c:v>20</c:v>
                </c:pt>
                <c:pt idx="215">
                  <c:v>3</c:v>
                </c:pt>
                <c:pt idx="216">
                  <c:v>10</c:v>
                </c:pt>
                <c:pt idx="217">
                  <c:v>3</c:v>
                </c:pt>
                <c:pt idx="218">
                  <c:v>10</c:v>
                </c:pt>
                <c:pt idx="219">
                  <c:v>3</c:v>
                </c:pt>
                <c:pt idx="220">
                  <c:v>0</c:v>
                </c:pt>
                <c:pt idx="221">
                  <c:v>3</c:v>
                </c:pt>
                <c:pt idx="222">
                  <c:v>0</c:v>
                </c:pt>
                <c:pt idx="223">
                  <c:v>3</c:v>
                </c:pt>
                <c:pt idx="224">
                  <c:v>10</c:v>
                </c:pt>
                <c:pt idx="225">
                  <c:v>30</c:v>
                </c:pt>
                <c:pt idx="226">
                  <c:v>50</c:v>
                </c:pt>
                <c:pt idx="227">
                  <c:v>60</c:v>
                </c:pt>
                <c:pt idx="228">
                  <c:v>20</c:v>
                </c:pt>
                <c:pt idx="229">
                  <c:v>40</c:v>
                </c:pt>
                <c:pt idx="230">
                  <c:v>10</c:v>
                </c:pt>
                <c:pt idx="231">
                  <c:v>10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10</c:v>
                </c:pt>
                <c:pt idx="236">
                  <c:v>3</c:v>
                </c:pt>
                <c:pt idx="237">
                  <c:v>0</c:v>
                </c:pt>
                <c:pt idx="238">
                  <c:v>3</c:v>
                </c:pt>
                <c:pt idx="239">
                  <c:v>0</c:v>
                </c:pt>
                <c:pt idx="240">
                  <c:v>0</c:v>
                </c:pt>
                <c:pt idx="241">
                  <c:v>10</c:v>
                </c:pt>
                <c:pt idx="242">
                  <c:v>0</c:v>
                </c:pt>
                <c:pt idx="243">
                  <c:v>3</c:v>
                </c:pt>
                <c:pt idx="244">
                  <c:v>3</c:v>
                </c:pt>
                <c:pt idx="245">
                  <c:v>29</c:v>
                </c:pt>
                <c:pt idx="246">
                  <c:v>20</c:v>
                </c:pt>
                <c:pt idx="247">
                  <c:v>3</c:v>
                </c:pt>
                <c:pt idx="248">
                  <c:v>0</c:v>
                </c:pt>
                <c:pt idx="249">
                  <c:v>37</c:v>
                </c:pt>
                <c:pt idx="250">
                  <c:v>4</c:v>
                </c:pt>
                <c:pt idx="251">
                  <c:v>71</c:v>
                </c:pt>
                <c:pt idx="252">
                  <c:v>10</c:v>
                </c:pt>
                <c:pt idx="253">
                  <c:v>3</c:v>
                </c:pt>
                <c:pt idx="254">
                  <c:v>29</c:v>
                </c:pt>
                <c:pt idx="255">
                  <c:v>39</c:v>
                </c:pt>
                <c:pt idx="256">
                  <c:v>29</c:v>
                </c:pt>
                <c:pt idx="257">
                  <c:v>62</c:v>
                </c:pt>
                <c:pt idx="258">
                  <c:v>4</c:v>
                </c:pt>
                <c:pt idx="259">
                  <c:v>49</c:v>
                </c:pt>
                <c:pt idx="260">
                  <c:v>37</c:v>
                </c:pt>
                <c:pt idx="261">
                  <c:v>4</c:v>
                </c:pt>
                <c:pt idx="262">
                  <c:v>39</c:v>
                </c:pt>
                <c:pt idx="263">
                  <c:v>0</c:v>
                </c:pt>
                <c:pt idx="264">
                  <c:v>3</c:v>
                </c:pt>
                <c:pt idx="265">
                  <c:v>0</c:v>
                </c:pt>
                <c:pt idx="266">
                  <c:v>39</c:v>
                </c:pt>
                <c:pt idx="267">
                  <c:v>20</c:v>
                </c:pt>
                <c:pt idx="268">
                  <c:v>4</c:v>
                </c:pt>
                <c:pt idx="269">
                  <c:v>0</c:v>
                </c:pt>
                <c:pt idx="270">
                  <c:v>0</c:v>
                </c:pt>
                <c:pt idx="271">
                  <c:v>3</c:v>
                </c:pt>
                <c:pt idx="272">
                  <c:v>4</c:v>
                </c:pt>
                <c:pt idx="273">
                  <c:v>37</c:v>
                </c:pt>
                <c:pt idx="274">
                  <c:v>3</c:v>
                </c:pt>
                <c:pt idx="275">
                  <c:v>3</c:v>
                </c:pt>
                <c:pt idx="276">
                  <c:v>20</c:v>
                </c:pt>
                <c:pt idx="277">
                  <c:v>10</c:v>
                </c:pt>
                <c:pt idx="278">
                  <c:v>29</c:v>
                </c:pt>
                <c:pt idx="279">
                  <c:v>36</c:v>
                </c:pt>
                <c:pt idx="280">
                  <c:v>20</c:v>
                </c:pt>
                <c:pt idx="281">
                  <c:v>10</c:v>
                </c:pt>
                <c:pt idx="282">
                  <c:v>29</c:v>
                </c:pt>
                <c:pt idx="283">
                  <c:v>29</c:v>
                </c:pt>
                <c:pt idx="284">
                  <c:v>10</c:v>
                </c:pt>
                <c:pt idx="285">
                  <c:v>0</c:v>
                </c:pt>
                <c:pt idx="286">
                  <c:v>10</c:v>
                </c:pt>
                <c:pt idx="287">
                  <c:v>10</c:v>
                </c:pt>
                <c:pt idx="288">
                  <c:v>10</c:v>
                </c:pt>
                <c:pt idx="289">
                  <c:v>3</c:v>
                </c:pt>
                <c:pt idx="290">
                  <c:v>0</c:v>
                </c:pt>
                <c:pt idx="291">
                  <c:v>48</c:v>
                </c:pt>
                <c:pt idx="292">
                  <c:v>136</c:v>
                </c:pt>
                <c:pt idx="293">
                  <c:v>68</c:v>
                </c:pt>
                <c:pt idx="294">
                  <c:v>29</c:v>
                </c:pt>
                <c:pt idx="295">
                  <c:v>39</c:v>
                </c:pt>
                <c:pt idx="296">
                  <c:v>38</c:v>
                </c:pt>
                <c:pt idx="297">
                  <c:v>38</c:v>
                </c:pt>
                <c:pt idx="298">
                  <c:v>3</c:v>
                </c:pt>
                <c:pt idx="299">
                  <c:v>67</c:v>
                </c:pt>
                <c:pt idx="300">
                  <c:v>38</c:v>
                </c:pt>
                <c:pt idx="301">
                  <c:v>19</c:v>
                </c:pt>
                <c:pt idx="302">
                  <c:v>29</c:v>
                </c:pt>
                <c:pt idx="303">
                  <c:v>0</c:v>
                </c:pt>
                <c:pt idx="304">
                  <c:v>19</c:v>
                </c:pt>
                <c:pt idx="305">
                  <c:v>5</c:v>
                </c:pt>
                <c:pt idx="306">
                  <c:v>3</c:v>
                </c:pt>
                <c:pt idx="307">
                  <c:v>0</c:v>
                </c:pt>
                <c:pt idx="308">
                  <c:v>29</c:v>
                </c:pt>
                <c:pt idx="309">
                  <c:v>29</c:v>
                </c:pt>
                <c:pt idx="310">
                  <c:v>19</c:v>
                </c:pt>
                <c:pt idx="311">
                  <c:v>29</c:v>
                </c:pt>
                <c:pt idx="312">
                  <c:v>19</c:v>
                </c:pt>
                <c:pt idx="313">
                  <c:v>0</c:v>
                </c:pt>
                <c:pt idx="314">
                  <c:v>0</c:v>
                </c:pt>
                <c:pt idx="315">
                  <c:v>38</c:v>
                </c:pt>
                <c:pt idx="316">
                  <c:v>58</c:v>
                </c:pt>
                <c:pt idx="317">
                  <c:v>38</c:v>
                </c:pt>
                <c:pt idx="318">
                  <c:v>58</c:v>
                </c:pt>
                <c:pt idx="319">
                  <c:v>29</c:v>
                </c:pt>
                <c:pt idx="320">
                  <c:v>19</c:v>
                </c:pt>
                <c:pt idx="321">
                  <c:v>0</c:v>
                </c:pt>
                <c:pt idx="322">
                  <c:v>19</c:v>
                </c:pt>
                <c:pt idx="323">
                  <c:v>38</c:v>
                </c:pt>
                <c:pt idx="324">
                  <c:v>29</c:v>
                </c:pt>
                <c:pt idx="325">
                  <c:v>3</c:v>
                </c:pt>
                <c:pt idx="326">
                  <c:v>0</c:v>
                </c:pt>
                <c:pt idx="327">
                  <c:v>10</c:v>
                </c:pt>
                <c:pt idx="328">
                  <c:v>0</c:v>
                </c:pt>
                <c:pt idx="329">
                  <c:v>3</c:v>
                </c:pt>
                <c:pt idx="330">
                  <c:v>0</c:v>
                </c:pt>
                <c:pt idx="331">
                  <c:v>0</c:v>
                </c:pt>
                <c:pt idx="332">
                  <c:v>19</c:v>
                </c:pt>
                <c:pt idx="333">
                  <c:v>0</c:v>
                </c:pt>
                <c:pt idx="334">
                  <c:v>3</c:v>
                </c:pt>
                <c:pt idx="335">
                  <c:v>10</c:v>
                </c:pt>
                <c:pt idx="336">
                  <c:v>3</c:v>
                </c:pt>
                <c:pt idx="337">
                  <c:v>3</c:v>
                </c:pt>
                <c:pt idx="338">
                  <c:v>39</c:v>
                </c:pt>
                <c:pt idx="339">
                  <c:v>0</c:v>
                </c:pt>
                <c:pt idx="340">
                  <c:v>10</c:v>
                </c:pt>
                <c:pt idx="341">
                  <c:v>0</c:v>
                </c:pt>
                <c:pt idx="342">
                  <c:v>0</c:v>
                </c:pt>
                <c:pt idx="343">
                  <c:v>3</c:v>
                </c:pt>
                <c:pt idx="344">
                  <c:v>10</c:v>
                </c:pt>
                <c:pt idx="345">
                  <c:v>0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39</c:v>
                </c:pt>
                <c:pt idx="350">
                  <c:v>20</c:v>
                </c:pt>
                <c:pt idx="351">
                  <c:v>3</c:v>
                </c:pt>
                <c:pt idx="352">
                  <c:v>29</c:v>
                </c:pt>
                <c:pt idx="353">
                  <c:v>4</c:v>
                </c:pt>
                <c:pt idx="354">
                  <c:v>3</c:v>
                </c:pt>
                <c:pt idx="355">
                  <c:v>3</c:v>
                </c:pt>
                <c:pt idx="356">
                  <c:v>0</c:v>
                </c:pt>
                <c:pt idx="357">
                  <c:v>10</c:v>
                </c:pt>
                <c:pt idx="358">
                  <c:v>20</c:v>
                </c:pt>
                <c:pt idx="359">
                  <c:v>0</c:v>
                </c:pt>
                <c:pt idx="360">
                  <c:v>10</c:v>
                </c:pt>
                <c:pt idx="361">
                  <c:v>39</c:v>
                </c:pt>
                <c:pt idx="362">
                  <c:v>3</c:v>
                </c:pt>
                <c:pt idx="363">
                  <c:v>20</c:v>
                </c:pt>
                <c:pt idx="364">
                  <c:v>3</c:v>
                </c:pt>
                <c:pt idx="365">
                  <c:v>10</c:v>
                </c:pt>
                <c:pt idx="366">
                  <c:v>3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3</c:v>
                </c:pt>
                <c:pt idx="371">
                  <c:v>0</c:v>
                </c:pt>
                <c:pt idx="372">
                  <c:v>30</c:v>
                </c:pt>
                <c:pt idx="373">
                  <c:v>10</c:v>
                </c:pt>
                <c:pt idx="374">
                  <c:v>49</c:v>
                </c:pt>
                <c:pt idx="375">
                  <c:v>20</c:v>
                </c:pt>
                <c:pt idx="376">
                  <c:v>10</c:v>
                </c:pt>
                <c:pt idx="377">
                  <c:v>57</c:v>
                </c:pt>
                <c:pt idx="378">
                  <c:v>20</c:v>
                </c:pt>
                <c:pt idx="379">
                  <c:v>49</c:v>
                </c:pt>
                <c:pt idx="380">
                  <c:v>40</c:v>
                </c:pt>
                <c:pt idx="381">
                  <c:v>3</c:v>
                </c:pt>
                <c:pt idx="382">
                  <c:v>3</c:v>
                </c:pt>
                <c:pt idx="383">
                  <c:v>30</c:v>
                </c:pt>
                <c:pt idx="384">
                  <c:v>3</c:v>
                </c:pt>
                <c:pt idx="385">
                  <c:v>40</c:v>
                </c:pt>
                <c:pt idx="386">
                  <c:v>3</c:v>
                </c:pt>
                <c:pt idx="387">
                  <c:v>38</c:v>
                </c:pt>
                <c:pt idx="388">
                  <c:v>3</c:v>
                </c:pt>
                <c:pt idx="389">
                  <c:v>0</c:v>
                </c:pt>
                <c:pt idx="390">
                  <c:v>30</c:v>
                </c:pt>
                <c:pt idx="391">
                  <c:v>3</c:v>
                </c:pt>
                <c:pt idx="392">
                  <c:v>3</c:v>
                </c:pt>
                <c:pt idx="393">
                  <c:v>38</c:v>
                </c:pt>
                <c:pt idx="394">
                  <c:v>0</c:v>
                </c:pt>
                <c:pt idx="395">
                  <c:v>20</c:v>
                </c:pt>
                <c:pt idx="396">
                  <c:v>0</c:v>
                </c:pt>
                <c:pt idx="397">
                  <c:v>30</c:v>
                </c:pt>
                <c:pt idx="398">
                  <c:v>10</c:v>
                </c:pt>
                <c:pt idx="399">
                  <c:v>10</c:v>
                </c:pt>
                <c:pt idx="400">
                  <c:v>30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4</c:v>
                </c:pt>
                <c:pt idx="405">
                  <c:v>3</c:v>
                </c:pt>
                <c:pt idx="406">
                  <c:v>3</c:v>
                </c:pt>
                <c:pt idx="407">
                  <c:v>59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38</c:v>
                </c:pt>
                <c:pt idx="412">
                  <c:v>79</c:v>
                </c:pt>
                <c:pt idx="413">
                  <c:v>98</c:v>
                </c:pt>
                <c:pt idx="414">
                  <c:v>69</c:v>
                </c:pt>
                <c:pt idx="415">
                  <c:v>78</c:v>
                </c:pt>
                <c:pt idx="416">
                  <c:v>39</c:v>
                </c:pt>
                <c:pt idx="417">
                  <c:v>20</c:v>
                </c:pt>
                <c:pt idx="418">
                  <c:v>49</c:v>
                </c:pt>
                <c:pt idx="419">
                  <c:v>39</c:v>
                </c:pt>
                <c:pt idx="420">
                  <c:v>20</c:v>
                </c:pt>
                <c:pt idx="421">
                  <c:v>49</c:v>
                </c:pt>
                <c:pt idx="422">
                  <c:v>3</c:v>
                </c:pt>
                <c:pt idx="423">
                  <c:v>0</c:v>
                </c:pt>
                <c:pt idx="424">
                  <c:v>3</c:v>
                </c:pt>
                <c:pt idx="425">
                  <c:v>19</c:v>
                </c:pt>
                <c:pt idx="426">
                  <c:v>10</c:v>
                </c:pt>
                <c:pt idx="427">
                  <c:v>3</c:v>
                </c:pt>
                <c:pt idx="428">
                  <c:v>0</c:v>
                </c:pt>
                <c:pt idx="429">
                  <c:v>0</c:v>
                </c:pt>
                <c:pt idx="430">
                  <c:v>10</c:v>
                </c:pt>
                <c:pt idx="431">
                  <c:v>19</c:v>
                </c:pt>
                <c:pt idx="432">
                  <c:v>0</c:v>
                </c:pt>
                <c:pt idx="433">
                  <c:v>19</c:v>
                </c:pt>
                <c:pt idx="434">
                  <c:v>10</c:v>
                </c:pt>
                <c:pt idx="435">
                  <c:v>71</c:v>
                </c:pt>
                <c:pt idx="436">
                  <c:v>48</c:v>
                </c:pt>
                <c:pt idx="437">
                  <c:v>19</c:v>
                </c:pt>
                <c:pt idx="438">
                  <c:v>3</c:v>
                </c:pt>
                <c:pt idx="439">
                  <c:v>0</c:v>
                </c:pt>
                <c:pt idx="440">
                  <c:v>10</c:v>
                </c:pt>
                <c:pt idx="441">
                  <c:v>0</c:v>
                </c:pt>
                <c:pt idx="442">
                  <c:v>48</c:v>
                </c:pt>
                <c:pt idx="443">
                  <c:v>3</c:v>
                </c:pt>
                <c:pt idx="444">
                  <c:v>29</c:v>
                </c:pt>
                <c:pt idx="445">
                  <c:v>19</c:v>
                </c:pt>
                <c:pt idx="446">
                  <c:v>37</c:v>
                </c:pt>
                <c:pt idx="447">
                  <c:v>19</c:v>
                </c:pt>
                <c:pt idx="448">
                  <c:v>19</c:v>
                </c:pt>
                <c:pt idx="449">
                  <c:v>3</c:v>
                </c:pt>
                <c:pt idx="450">
                  <c:v>3</c:v>
                </c:pt>
                <c:pt idx="451">
                  <c:v>0</c:v>
                </c:pt>
                <c:pt idx="452">
                  <c:v>39</c:v>
                </c:pt>
                <c:pt idx="453">
                  <c:v>0</c:v>
                </c:pt>
                <c:pt idx="454">
                  <c:v>0</c:v>
                </c:pt>
                <c:pt idx="455">
                  <c:v>3</c:v>
                </c:pt>
                <c:pt idx="456">
                  <c:v>10</c:v>
                </c:pt>
                <c:pt idx="457">
                  <c:v>10</c:v>
                </c:pt>
                <c:pt idx="458">
                  <c:v>29</c:v>
                </c:pt>
                <c:pt idx="459">
                  <c:v>19</c:v>
                </c:pt>
                <c:pt idx="460">
                  <c:v>39</c:v>
                </c:pt>
                <c:pt idx="461">
                  <c:v>111</c:v>
                </c:pt>
                <c:pt idx="462">
                  <c:v>49</c:v>
                </c:pt>
                <c:pt idx="463">
                  <c:v>78</c:v>
                </c:pt>
                <c:pt idx="464">
                  <c:v>39</c:v>
                </c:pt>
                <c:pt idx="465">
                  <c:v>126</c:v>
                </c:pt>
                <c:pt idx="466">
                  <c:v>77</c:v>
                </c:pt>
                <c:pt idx="467">
                  <c:v>37</c:v>
                </c:pt>
                <c:pt idx="468">
                  <c:v>116</c:v>
                </c:pt>
                <c:pt idx="469">
                  <c:v>87</c:v>
                </c:pt>
                <c:pt idx="470">
                  <c:v>67</c:v>
                </c:pt>
                <c:pt idx="471">
                  <c:v>58</c:v>
                </c:pt>
                <c:pt idx="472">
                  <c:v>55</c:v>
                </c:pt>
                <c:pt idx="473">
                  <c:v>119</c:v>
                </c:pt>
                <c:pt idx="474">
                  <c:v>58</c:v>
                </c:pt>
                <c:pt idx="475">
                  <c:v>19</c:v>
                </c:pt>
                <c:pt idx="476">
                  <c:v>19</c:v>
                </c:pt>
                <c:pt idx="477">
                  <c:v>0</c:v>
                </c:pt>
                <c:pt idx="478">
                  <c:v>29</c:v>
                </c:pt>
                <c:pt idx="479">
                  <c:v>3</c:v>
                </c:pt>
                <c:pt idx="480">
                  <c:v>29</c:v>
                </c:pt>
                <c:pt idx="481">
                  <c:v>29</c:v>
                </c:pt>
                <c:pt idx="482">
                  <c:v>3</c:v>
                </c:pt>
                <c:pt idx="483">
                  <c:v>49</c:v>
                </c:pt>
                <c:pt idx="484">
                  <c:v>29</c:v>
                </c:pt>
                <c:pt idx="485">
                  <c:v>0</c:v>
                </c:pt>
                <c:pt idx="486">
                  <c:v>29</c:v>
                </c:pt>
                <c:pt idx="487">
                  <c:v>3</c:v>
                </c:pt>
                <c:pt idx="488">
                  <c:v>68</c:v>
                </c:pt>
                <c:pt idx="489">
                  <c:v>61</c:v>
                </c:pt>
                <c:pt idx="490">
                  <c:v>29</c:v>
                </c:pt>
                <c:pt idx="491">
                  <c:v>37</c:v>
                </c:pt>
                <c:pt idx="492">
                  <c:v>58</c:v>
                </c:pt>
                <c:pt idx="493">
                  <c:v>37</c:v>
                </c:pt>
                <c:pt idx="494">
                  <c:v>37</c:v>
                </c:pt>
                <c:pt idx="495">
                  <c:v>3</c:v>
                </c:pt>
                <c:pt idx="496">
                  <c:v>4</c:v>
                </c:pt>
                <c:pt idx="497">
                  <c:v>58</c:v>
                </c:pt>
                <c:pt idx="498">
                  <c:v>39</c:v>
                </c:pt>
                <c:pt idx="499">
                  <c:v>19</c:v>
                </c:pt>
                <c:pt idx="500">
                  <c:v>0</c:v>
                </c:pt>
                <c:pt idx="501">
                  <c:v>56</c:v>
                </c:pt>
                <c:pt idx="502">
                  <c:v>59</c:v>
                </c:pt>
                <c:pt idx="503">
                  <c:v>88</c:v>
                </c:pt>
                <c:pt idx="504">
                  <c:v>29</c:v>
                </c:pt>
                <c:pt idx="505">
                  <c:v>29</c:v>
                </c:pt>
                <c:pt idx="506">
                  <c:v>20</c:v>
                </c:pt>
                <c:pt idx="507">
                  <c:v>0</c:v>
                </c:pt>
                <c:pt idx="508">
                  <c:v>49</c:v>
                </c:pt>
                <c:pt idx="509">
                  <c:v>39</c:v>
                </c:pt>
                <c:pt idx="510">
                  <c:v>39</c:v>
                </c:pt>
                <c:pt idx="511">
                  <c:v>3</c:v>
                </c:pt>
                <c:pt idx="512">
                  <c:v>20</c:v>
                </c:pt>
                <c:pt idx="513">
                  <c:v>3</c:v>
                </c:pt>
                <c:pt idx="514">
                  <c:v>0</c:v>
                </c:pt>
                <c:pt idx="515">
                  <c:v>3</c:v>
                </c:pt>
                <c:pt idx="516">
                  <c:v>20</c:v>
                </c:pt>
                <c:pt idx="517">
                  <c:v>3</c:v>
                </c:pt>
                <c:pt idx="518">
                  <c:v>38</c:v>
                </c:pt>
                <c:pt idx="519">
                  <c:v>3</c:v>
                </c:pt>
                <c:pt idx="520">
                  <c:v>49</c:v>
                </c:pt>
                <c:pt idx="521">
                  <c:v>30</c:v>
                </c:pt>
                <c:pt idx="522">
                  <c:v>57</c:v>
                </c:pt>
                <c:pt idx="523">
                  <c:v>3</c:v>
                </c:pt>
                <c:pt idx="524">
                  <c:v>3</c:v>
                </c:pt>
                <c:pt idx="525">
                  <c:v>20</c:v>
                </c:pt>
                <c:pt idx="526">
                  <c:v>30</c:v>
                </c:pt>
                <c:pt idx="527">
                  <c:v>10</c:v>
                </c:pt>
                <c:pt idx="528">
                  <c:v>10</c:v>
                </c:pt>
                <c:pt idx="529">
                  <c:v>3</c:v>
                </c:pt>
                <c:pt idx="530">
                  <c:v>29</c:v>
                </c:pt>
                <c:pt idx="531">
                  <c:v>3</c:v>
                </c:pt>
                <c:pt idx="532">
                  <c:v>39</c:v>
                </c:pt>
                <c:pt idx="533">
                  <c:v>30</c:v>
                </c:pt>
                <c:pt idx="534">
                  <c:v>72</c:v>
                </c:pt>
                <c:pt idx="535">
                  <c:v>62</c:v>
                </c:pt>
                <c:pt idx="536">
                  <c:v>39</c:v>
                </c:pt>
                <c:pt idx="537">
                  <c:v>29</c:v>
                </c:pt>
                <c:pt idx="538">
                  <c:v>0</c:v>
                </c:pt>
                <c:pt idx="539">
                  <c:v>3</c:v>
                </c:pt>
                <c:pt idx="540">
                  <c:v>49</c:v>
                </c:pt>
                <c:pt idx="541">
                  <c:v>78</c:v>
                </c:pt>
                <c:pt idx="542">
                  <c:v>39</c:v>
                </c:pt>
                <c:pt idx="543">
                  <c:v>49</c:v>
                </c:pt>
                <c:pt idx="544">
                  <c:v>10</c:v>
                </c:pt>
                <c:pt idx="545">
                  <c:v>10</c:v>
                </c:pt>
                <c:pt idx="546">
                  <c:v>49</c:v>
                </c:pt>
                <c:pt idx="547">
                  <c:v>3</c:v>
                </c:pt>
                <c:pt idx="548">
                  <c:v>0</c:v>
                </c:pt>
                <c:pt idx="549">
                  <c:v>20</c:v>
                </c:pt>
                <c:pt idx="550">
                  <c:v>3</c:v>
                </c:pt>
                <c:pt idx="551">
                  <c:v>10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20</c:v>
                </c:pt>
                <c:pt idx="556">
                  <c:v>0</c:v>
                </c:pt>
                <c:pt idx="557">
                  <c:v>20</c:v>
                </c:pt>
                <c:pt idx="558">
                  <c:v>10</c:v>
                </c:pt>
                <c:pt idx="559">
                  <c:v>10</c:v>
                </c:pt>
                <c:pt idx="560">
                  <c:v>0</c:v>
                </c:pt>
                <c:pt idx="561">
                  <c:v>19</c:v>
                </c:pt>
                <c:pt idx="562">
                  <c:v>0</c:v>
                </c:pt>
                <c:pt idx="563">
                  <c:v>10</c:v>
                </c:pt>
                <c:pt idx="564">
                  <c:v>88</c:v>
                </c:pt>
                <c:pt idx="565">
                  <c:v>78</c:v>
                </c:pt>
                <c:pt idx="566">
                  <c:v>39</c:v>
                </c:pt>
                <c:pt idx="567">
                  <c:v>3</c:v>
                </c:pt>
                <c:pt idx="568">
                  <c:v>4</c:v>
                </c:pt>
                <c:pt idx="569">
                  <c:v>30</c:v>
                </c:pt>
                <c:pt idx="570">
                  <c:v>0</c:v>
                </c:pt>
                <c:pt idx="571">
                  <c:v>3</c:v>
                </c:pt>
                <c:pt idx="572">
                  <c:v>10</c:v>
                </c:pt>
                <c:pt idx="573">
                  <c:v>10</c:v>
                </c:pt>
                <c:pt idx="574">
                  <c:v>3</c:v>
                </c:pt>
                <c:pt idx="575">
                  <c:v>0</c:v>
                </c:pt>
                <c:pt idx="576">
                  <c:v>3</c:v>
                </c:pt>
                <c:pt idx="577">
                  <c:v>0</c:v>
                </c:pt>
                <c:pt idx="578">
                  <c:v>3</c:v>
                </c:pt>
                <c:pt idx="579">
                  <c:v>20</c:v>
                </c:pt>
                <c:pt idx="580">
                  <c:v>20</c:v>
                </c:pt>
                <c:pt idx="581">
                  <c:v>0</c:v>
                </c:pt>
                <c:pt idx="582">
                  <c:v>3</c:v>
                </c:pt>
                <c:pt idx="583">
                  <c:v>20</c:v>
                </c:pt>
                <c:pt idx="584">
                  <c:v>3</c:v>
                </c:pt>
                <c:pt idx="585">
                  <c:v>20</c:v>
                </c:pt>
                <c:pt idx="586">
                  <c:v>40</c:v>
                </c:pt>
                <c:pt idx="587">
                  <c:v>0</c:v>
                </c:pt>
                <c:pt idx="588">
                  <c:v>3</c:v>
                </c:pt>
                <c:pt idx="589">
                  <c:v>0</c:v>
                </c:pt>
                <c:pt idx="590">
                  <c:v>3</c:v>
                </c:pt>
                <c:pt idx="591">
                  <c:v>19</c:v>
                </c:pt>
                <c:pt idx="592">
                  <c:v>0</c:v>
                </c:pt>
                <c:pt idx="593">
                  <c:v>10</c:v>
                </c:pt>
                <c:pt idx="594">
                  <c:v>10</c:v>
                </c:pt>
                <c:pt idx="595">
                  <c:v>0</c:v>
                </c:pt>
                <c:pt idx="596">
                  <c:v>10</c:v>
                </c:pt>
                <c:pt idx="597">
                  <c:v>19</c:v>
                </c:pt>
                <c:pt idx="598">
                  <c:v>29</c:v>
                </c:pt>
                <c:pt idx="599">
                  <c:v>3</c:v>
                </c:pt>
                <c:pt idx="600">
                  <c:v>19</c:v>
                </c:pt>
                <c:pt idx="601">
                  <c:v>3</c:v>
                </c:pt>
                <c:pt idx="602">
                  <c:v>20</c:v>
                </c:pt>
                <c:pt idx="603">
                  <c:v>19</c:v>
                </c:pt>
                <c:pt idx="604">
                  <c:v>59</c:v>
                </c:pt>
                <c:pt idx="605">
                  <c:v>0</c:v>
                </c:pt>
                <c:pt idx="606">
                  <c:v>49</c:v>
                </c:pt>
                <c:pt idx="607">
                  <c:v>4</c:v>
                </c:pt>
                <c:pt idx="608">
                  <c:v>68</c:v>
                </c:pt>
                <c:pt idx="609">
                  <c:v>39</c:v>
                </c:pt>
                <c:pt idx="610">
                  <c:v>19</c:v>
                </c:pt>
                <c:pt idx="611">
                  <c:v>0</c:v>
                </c:pt>
                <c:pt idx="612">
                  <c:v>58</c:v>
                </c:pt>
                <c:pt idx="613">
                  <c:v>3</c:v>
                </c:pt>
                <c:pt idx="614">
                  <c:v>38</c:v>
                </c:pt>
                <c:pt idx="615">
                  <c:v>37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19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29</c:v>
                </c:pt>
                <c:pt idx="624">
                  <c:v>48</c:v>
                </c:pt>
                <c:pt idx="625">
                  <c:v>19</c:v>
                </c:pt>
                <c:pt idx="626">
                  <c:v>29</c:v>
                </c:pt>
                <c:pt idx="627">
                  <c:v>38</c:v>
                </c:pt>
                <c:pt idx="628">
                  <c:v>0</c:v>
                </c:pt>
                <c:pt idx="629">
                  <c:v>48</c:v>
                </c:pt>
                <c:pt idx="630">
                  <c:v>38</c:v>
                </c:pt>
                <c:pt idx="631">
                  <c:v>37</c:v>
                </c:pt>
                <c:pt idx="632">
                  <c:v>0</c:v>
                </c:pt>
                <c:pt idx="633">
                  <c:v>57</c:v>
                </c:pt>
                <c:pt idx="634">
                  <c:v>115</c:v>
                </c:pt>
                <c:pt idx="635">
                  <c:v>86</c:v>
                </c:pt>
                <c:pt idx="636">
                  <c:v>70</c:v>
                </c:pt>
                <c:pt idx="637">
                  <c:v>19</c:v>
                </c:pt>
                <c:pt idx="638">
                  <c:v>19</c:v>
                </c:pt>
                <c:pt idx="639">
                  <c:v>0</c:v>
                </c:pt>
                <c:pt idx="640">
                  <c:v>29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29</c:v>
                </c:pt>
                <c:pt idx="645">
                  <c:v>3</c:v>
                </c:pt>
                <c:pt idx="646">
                  <c:v>19</c:v>
                </c:pt>
                <c:pt idx="647">
                  <c:v>0</c:v>
                </c:pt>
                <c:pt idx="648">
                  <c:v>96</c:v>
                </c:pt>
                <c:pt idx="649">
                  <c:v>48</c:v>
                </c:pt>
                <c:pt idx="650">
                  <c:v>67</c:v>
                </c:pt>
                <c:pt idx="651">
                  <c:v>77</c:v>
                </c:pt>
                <c:pt idx="652">
                  <c:v>37</c:v>
                </c:pt>
                <c:pt idx="653">
                  <c:v>29</c:v>
                </c:pt>
                <c:pt idx="654">
                  <c:v>29</c:v>
                </c:pt>
                <c:pt idx="655">
                  <c:v>0</c:v>
                </c:pt>
                <c:pt idx="656">
                  <c:v>48</c:v>
                </c:pt>
                <c:pt idx="657">
                  <c:v>57</c:v>
                </c:pt>
                <c:pt idx="658">
                  <c:v>48</c:v>
                </c:pt>
                <c:pt idx="659">
                  <c:v>38</c:v>
                </c:pt>
                <c:pt idx="660">
                  <c:v>19</c:v>
                </c:pt>
                <c:pt idx="661">
                  <c:v>77</c:v>
                </c:pt>
              </c:numCache>
            </c:numRef>
          </c:yVal>
          <c:smooth val="1"/>
        </c:ser>
        <c:ser>
          <c:idx val="1"/>
          <c:order val="1"/>
          <c:tx>
            <c:v>Thoron</c:v>
          </c:tx>
          <c:marker>
            <c:symbol val="none"/>
          </c:marker>
          <c:xVal>
            <c:numRef>
              <c:f>'Bertsdorf, Hauptstr. 49, Schlaf'!$A$33:$A$694</c:f>
              <c:numCache>
                <c:formatCode>m/d/yyyy\ h:mm</c:formatCode>
                <c:ptCount val="662"/>
                <c:pt idx="0">
                  <c:v>42941.807638888888</c:v>
                </c:pt>
                <c:pt idx="1">
                  <c:v>42941.849305555559</c:v>
                </c:pt>
                <c:pt idx="2">
                  <c:v>42941.890972222223</c:v>
                </c:pt>
                <c:pt idx="3">
                  <c:v>42941.932638888888</c:v>
                </c:pt>
                <c:pt idx="4">
                  <c:v>42941.974305555559</c:v>
                </c:pt>
                <c:pt idx="5">
                  <c:v>42942.015972222223</c:v>
                </c:pt>
                <c:pt idx="6">
                  <c:v>42942.057638888888</c:v>
                </c:pt>
                <c:pt idx="7">
                  <c:v>42942.099305555559</c:v>
                </c:pt>
                <c:pt idx="8">
                  <c:v>42942.140972222223</c:v>
                </c:pt>
                <c:pt idx="9">
                  <c:v>42942.182638888888</c:v>
                </c:pt>
                <c:pt idx="10">
                  <c:v>42942.224305555559</c:v>
                </c:pt>
                <c:pt idx="11">
                  <c:v>42942.265972222223</c:v>
                </c:pt>
                <c:pt idx="12">
                  <c:v>42942.307638888888</c:v>
                </c:pt>
                <c:pt idx="13">
                  <c:v>42942.349305555559</c:v>
                </c:pt>
                <c:pt idx="14">
                  <c:v>42942.390972222223</c:v>
                </c:pt>
                <c:pt idx="15">
                  <c:v>42942.432638888888</c:v>
                </c:pt>
                <c:pt idx="16">
                  <c:v>42942.474305555559</c:v>
                </c:pt>
                <c:pt idx="17">
                  <c:v>42942.515972222223</c:v>
                </c:pt>
                <c:pt idx="18">
                  <c:v>42942.557638888888</c:v>
                </c:pt>
                <c:pt idx="19">
                  <c:v>42942.599305555559</c:v>
                </c:pt>
                <c:pt idx="20">
                  <c:v>42942.640972222223</c:v>
                </c:pt>
                <c:pt idx="21">
                  <c:v>42942.682638888888</c:v>
                </c:pt>
                <c:pt idx="22">
                  <c:v>42942.724305555559</c:v>
                </c:pt>
                <c:pt idx="23">
                  <c:v>42942.765972222223</c:v>
                </c:pt>
                <c:pt idx="24">
                  <c:v>42942.807638888888</c:v>
                </c:pt>
                <c:pt idx="25">
                  <c:v>42942.849305555559</c:v>
                </c:pt>
                <c:pt idx="26">
                  <c:v>42942.890972222223</c:v>
                </c:pt>
                <c:pt idx="27">
                  <c:v>42942.932638888888</c:v>
                </c:pt>
                <c:pt idx="28">
                  <c:v>42942.974305555559</c:v>
                </c:pt>
                <c:pt idx="29">
                  <c:v>42943.015972222223</c:v>
                </c:pt>
                <c:pt idx="30">
                  <c:v>42943.057638888888</c:v>
                </c:pt>
                <c:pt idx="31">
                  <c:v>42943.099305555559</c:v>
                </c:pt>
                <c:pt idx="32">
                  <c:v>42943.140972222223</c:v>
                </c:pt>
                <c:pt idx="33">
                  <c:v>42943.182638888888</c:v>
                </c:pt>
                <c:pt idx="34">
                  <c:v>42943.224305555559</c:v>
                </c:pt>
                <c:pt idx="35">
                  <c:v>42943.265972222223</c:v>
                </c:pt>
                <c:pt idx="36">
                  <c:v>42943.307638888888</c:v>
                </c:pt>
                <c:pt idx="37">
                  <c:v>42943.349305555559</c:v>
                </c:pt>
                <c:pt idx="38">
                  <c:v>42943.390972222223</c:v>
                </c:pt>
                <c:pt idx="39">
                  <c:v>42943.432638888888</c:v>
                </c:pt>
                <c:pt idx="40">
                  <c:v>42943.474305555559</c:v>
                </c:pt>
                <c:pt idx="41">
                  <c:v>42943.515972222223</c:v>
                </c:pt>
                <c:pt idx="42">
                  <c:v>42943.557638888888</c:v>
                </c:pt>
                <c:pt idx="43">
                  <c:v>42943.599305555559</c:v>
                </c:pt>
                <c:pt idx="44">
                  <c:v>42943.640972222223</c:v>
                </c:pt>
                <c:pt idx="45">
                  <c:v>42943.682638888888</c:v>
                </c:pt>
                <c:pt idx="46">
                  <c:v>42943.724305555559</c:v>
                </c:pt>
                <c:pt idx="47">
                  <c:v>42943.765972222223</c:v>
                </c:pt>
                <c:pt idx="48">
                  <c:v>42943.807638888888</c:v>
                </c:pt>
                <c:pt idx="49">
                  <c:v>42943.849305555559</c:v>
                </c:pt>
                <c:pt idx="50">
                  <c:v>42943.890972222223</c:v>
                </c:pt>
                <c:pt idx="51">
                  <c:v>42943.932638888888</c:v>
                </c:pt>
                <c:pt idx="52">
                  <c:v>42943.974305555559</c:v>
                </c:pt>
                <c:pt idx="53">
                  <c:v>42944.015972222223</c:v>
                </c:pt>
                <c:pt idx="54">
                  <c:v>42944.057638888888</c:v>
                </c:pt>
                <c:pt idx="55">
                  <c:v>42944.099305555559</c:v>
                </c:pt>
                <c:pt idx="56">
                  <c:v>42944.140972222223</c:v>
                </c:pt>
                <c:pt idx="57">
                  <c:v>42944.182638888888</c:v>
                </c:pt>
                <c:pt idx="58">
                  <c:v>42944.224305555559</c:v>
                </c:pt>
                <c:pt idx="59">
                  <c:v>42944.265972222223</c:v>
                </c:pt>
                <c:pt idx="60">
                  <c:v>42944.307638888888</c:v>
                </c:pt>
                <c:pt idx="61">
                  <c:v>42944.349305555559</c:v>
                </c:pt>
                <c:pt idx="62">
                  <c:v>42944.390972222223</c:v>
                </c:pt>
                <c:pt idx="63">
                  <c:v>42944.432638888888</c:v>
                </c:pt>
                <c:pt idx="64">
                  <c:v>42944.474305555559</c:v>
                </c:pt>
                <c:pt idx="65">
                  <c:v>42944.515972222223</c:v>
                </c:pt>
                <c:pt idx="66">
                  <c:v>42944.557638888888</c:v>
                </c:pt>
                <c:pt idx="67">
                  <c:v>42944.599305555559</c:v>
                </c:pt>
                <c:pt idx="68">
                  <c:v>42944.640972222223</c:v>
                </c:pt>
                <c:pt idx="69">
                  <c:v>42944.682638888888</c:v>
                </c:pt>
                <c:pt idx="70">
                  <c:v>42944.724305555559</c:v>
                </c:pt>
                <c:pt idx="71">
                  <c:v>42944.765972222223</c:v>
                </c:pt>
                <c:pt idx="72">
                  <c:v>42944.807638888888</c:v>
                </c:pt>
                <c:pt idx="73">
                  <c:v>42944.849305555559</c:v>
                </c:pt>
                <c:pt idx="74">
                  <c:v>42944.890972222223</c:v>
                </c:pt>
                <c:pt idx="75">
                  <c:v>42944.932638888888</c:v>
                </c:pt>
                <c:pt idx="76">
                  <c:v>42944.974305555559</c:v>
                </c:pt>
                <c:pt idx="77">
                  <c:v>42945.015972222223</c:v>
                </c:pt>
                <c:pt idx="78">
                  <c:v>42945.057638888888</c:v>
                </c:pt>
                <c:pt idx="79">
                  <c:v>42945.099305555559</c:v>
                </c:pt>
                <c:pt idx="80">
                  <c:v>42945.140972222223</c:v>
                </c:pt>
                <c:pt idx="81">
                  <c:v>42945.182638888888</c:v>
                </c:pt>
                <c:pt idx="82">
                  <c:v>42945.224305555559</c:v>
                </c:pt>
                <c:pt idx="83">
                  <c:v>42945.265972222223</c:v>
                </c:pt>
                <c:pt idx="84">
                  <c:v>42945.307638888888</c:v>
                </c:pt>
                <c:pt idx="85">
                  <c:v>42945.349305555559</c:v>
                </c:pt>
                <c:pt idx="86">
                  <c:v>42945.390972222223</c:v>
                </c:pt>
                <c:pt idx="87">
                  <c:v>42945.432638888888</c:v>
                </c:pt>
                <c:pt idx="88">
                  <c:v>42945.474305555559</c:v>
                </c:pt>
                <c:pt idx="89">
                  <c:v>42945.515972222223</c:v>
                </c:pt>
                <c:pt idx="90">
                  <c:v>42945.557638888888</c:v>
                </c:pt>
                <c:pt idx="91">
                  <c:v>42945.599305555559</c:v>
                </c:pt>
                <c:pt idx="92">
                  <c:v>42945.640972222223</c:v>
                </c:pt>
                <c:pt idx="93">
                  <c:v>42945.682638888888</c:v>
                </c:pt>
                <c:pt idx="94">
                  <c:v>42945.724305555559</c:v>
                </c:pt>
                <c:pt idx="95">
                  <c:v>42945.765972222223</c:v>
                </c:pt>
                <c:pt idx="96">
                  <c:v>42945.807638888888</c:v>
                </c:pt>
                <c:pt idx="97">
                  <c:v>42945.849305555559</c:v>
                </c:pt>
                <c:pt idx="98">
                  <c:v>42945.890972222223</c:v>
                </c:pt>
                <c:pt idx="99">
                  <c:v>42945.932638888888</c:v>
                </c:pt>
                <c:pt idx="100">
                  <c:v>42945.974305555559</c:v>
                </c:pt>
                <c:pt idx="101">
                  <c:v>42946.015972222223</c:v>
                </c:pt>
                <c:pt idx="102">
                  <c:v>42946.057638888888</c:v>
                </c:pt>
                <c:pt idx="103">
                  <c:v>42946.099305555559</c:v>
                </c:pt>
                <c:pt idx="104">
                  <c:v>42946.140972222223</c:v>
                </c:pt>
                <c:pt idx="105">
                  <c:v>42946.182638888888</c:v>
                </c:pt>
                <c:pt idx="106">
                  <c:v>42946.224305555559</c:v>
                </c:pt>
                <c:pt idx="107">
                  <c:v>42946.265972222223</c:v>
                </c:pt>
                <c:pt idx="108">
                  <c:v>42946.307638888888</c:v>
                </c:pt>
                <c:pt idx="109">
                  <c:v>42946.349305555559</c:v>
                </c:pt>
                <c:pt idx="110">
                  <c:v>42946.390972222223</c:v>
                </c:pt>
                <c:pt idx="111">
                  <c:v>42946.432638888888</c:v>
                </c:pt>
                <c:pt idx="112">
                  <c:v>42946.474305555559</c:v>
                </c:pt>
                <c:pt idx="113">
                  <c:v>42946.515972222223</c:v>
                </c:pt>
                <c:pt idx="114">
                  <c:v>42946.557638888888</c:v>
                </c:pt>
                <c:pt idx="115">
                  <c:v>42946.599305555559</c:v>
                </c:pt>
                <c:pt idx="116">
                  <c:v>42946.640972222223</c:v>
                </c:pt>
                <c:pt idx="117">
                  <c:v>42946.682638888888</c:v>
                </c:pt>
                <c:pt idx="118">
                  <c:v>42946.724305555559</c:v>
                </c:pt>
                <c:pt idx="119">
                  <c:v>42946.765972222223</c:v>
                </c:pt>
                <c:pt idx="120">
                  <c:v>42946.807638888888</c:v>
                </c:pt>
                <c:pt idx="121">
                  <c:v>42946.849305555559</c:v>
                </c:pt>
                <c:pt idx="122">
                  <c:v>42946.890972222223</c:v>
                </c:pt>
                <c:pt idx="123">
                  <c:v>42946.932638888888</c:v>
                </c:pt>
                <c:pt idx="124">
                  <c:v>42946.974305555559</c:v>
                </c:pt>
                <c:pt idx="125">
                  <c:v>42947.015972222223</c:v>
                </c:pt>
                <c:pt idx="126">
                  <c:v>42947.057638888888</c:v>
                </c:pt>
                <c:pt idx="127">
                  <c:v>42947.099305555559</c:v>
                </c:pt>
                <c:pt idx="128">
                  <c:v>42947.140972222223</c:v>
                </c:pt>
                <c:pt idx="129">
                  <c:v>42947.182638888888</c:v>
                </c:pt>
                <c:pt idx="130">
                  <c:v>42947.224305555559</c:v>
                </c:pt>
                <c:pt idx="131">
                  <c:v>42947.265972222223</c:v>
                </c:pt>
                <c:pt idx="132">
                  <c:v>42947.307638888888</c:v>
                </c:pt>
                <c:pt idx="133">
                  <c:v>42947.349305555559</c:v>
                </c:pt>
                <c:pt idx="134">
                  <c:v>42947.390972222223</c:v>
                </c:pt>
                <c:pt idx="135">
                  <c:v>42947.432638888888</c:v>
                </c:pt>
                <c:pt idx="136">
                  <c:v>42947.474305555559</c:v>
                </c:pt>
                <c:pt idx="137">
                  <c:v>42947.515972222223</c:v>
                </c:pt>
                <c:pt idx="138">
                  <c:v>42947.557638888888</c:v>
                </c:pt>
                <c:pt idx="139">
                  <c:v>42947.599305555559</c:v>
                </c:pt>
                <c:pt idx="140">
                  <c:v>42947.640972222223</c:v>
                </c:pt>
                <c:pt idx="141">
                  <c:v>42947.682638888888</c:v>
                </c:pt>
                <c:pt idx="142">
                  <c:v>42947.724305555559</c:v>
                </c:pt>
                <c:pt idx="143">
                  <c:v>42947.765972222223</c:v>
                </c:pt>
                <c:pt idx="144">
                  <c:v>42947.807638888888</c:v>
                </c:pt>
                <c:pt idx="145">
                  <c:v>42947.849305555559</c:v>
                </c:pt>
                <c:pt idx="146">
                  <c:v>42947.890972222223</c:v>
                </c:pt>
                <c:pt idx="147">
                  <c:v>42947.932638888888</c:v>
                </c:pt>
                <c:pt idx="148">
                  <c:v>42947.974305555559</c:v>
                </c:pt>
                <c:pt idx="149">
                  <c:v>42948.015972222223</c:v>
                </c:pt>
                <c:pt idx="150">
                  <c:v>42948.057638888888</c:v>
                </c:pt>
                <c:pt idx="151">
                  <c:v>42948.099305555559</c:v>
                </c:pt>
                <c:pt idx="152">
                  <c:v>42948.140972222223</c:v>
                </c:pt>
                <c:pt idx="153">
                  <c:v>42948.182638888888</c:v>
                </c:pt>
                <c:pt idx="154">
                  <c:v>42948.224305555559</c:v>
                </c:pt>
                <c:pt idx="155">
                  <c:v>42948.265972222223</c:v>
                </c:pt>
                <c:pt idx="156">
                  <c:v>42948.307638888888</c:v>
                </c:pt>
                <c:pt idx="157">
                  <c:v>42948.349305555559</c:v>
                </c:pt>
                <c:pt idx="158">
                  <c:v>42948.390972222223</c:v>
                </c:pt>
                <c:pt idx="159">
                  <c:v>42948.432638888888</c:v>
                </c:pt>
                <c:pt idx="160">
                  <c:v>42948.474305555559</c:v>
                </c:pt>
                <c:pt idx="161">
                  <c:v>42948.515972222223</c:v>
                </c:pt>
                <c:pt idx="162">
                  <c:v>42948.557638888888</c:v>
                </c:pt>
                <c:pt idx="163">
                  <c:v>42948.599305555559</c:v>
                </c:pt>
                <c:pt idx="164">
                  <c:v>42948.640972222223</c:v>
                </c:pt>
                <c:pt idx="165">
                  <c:v>42948.682638888888</c:v>
                </c:pt>
                <c:pt idx="166">
                  <c:v>42948.724305555559</c:v>
                </c:pt>
                <c:pt idx="167">
                  <c:v>42948.765972222223</c:v>
                </c:pt>
                <c:pt idx="168">
                  <c:v>42948.807638888888</c:v>
                </c:pt>
                <c:pt idx="169">
                  <c:v>42948.849305555559</c:v>
                </c:pt>
                <c:pt idx="170">
                  <c:v>42948.890972222223</c:v>
                </c:pt>
                <c:pt idx="171">
                  <c:v>42948.932638888888</c:v>
                </c:pt>
                <c:pt idx="172">
                  <c:v>42948.974305555559</c:v>
                </c:pt>
                <c:pt idx="173">
                  <c:v>42949.015972222223</c:v>
                </c:pt>
                <c:pt idx="174">
                  <c:v>42949.057638888888</c:v>
                </c:pt>
                <c:pt idx="175">
                  <c:v>42949.099305555559</c:v>
                </c:pt>
                <c:pt idx="176">
                  <c:v>42949.140972222223</c:v>
                </c:pt>
                <c:pt idx="177">
                  <c:v>42949.182638888888</c:v>
                </c:pt>
                <c:pt idx="178">
                  <c:v>42949.224305555559</c:v>
                </c:pt>
                <c:pt idx="179">
                  <c:v>42949.265972222223</c:v>
                </c:pt>
                <c:pt idx="180">
                  <c:v>42949.307638888888</c:v>
                </c:pt>
                <c:pt idx="181">
                  <c:v>42949.349305555559</c:v>
                </c:pt>
                <c:pt idx="182">
                  <c:v>42949.390972222223</c:v>
                </c:pt>
                <c:pt idx="183">
                  <c:v>42949.432638888888</c:v>
                </c:pt>
                <c:pt idx="184">
                  <c:v>42949.474305555559</c:v>
                </c:pt>
                <c:pt idx="185">
                  <c:v>42949.515972222223</c:v>
                </c:pt>
                <c:pt idx="186">
                  <c:v>42949.557638888888</c:v>
                </c:pt>
                <c:pt idx="187">
                  <c:v>42949.599305555559</c:v>
                </c:pt>
                <c:pt idx="188">
                  <c:v>42949.640972222223</c:v>
                </c:pt>
                <c:pt idx="189">
                  <c:v>42949.682638888888</c:v>
                </c:pt>
                <c:pt idx="190">
                  <c:v>42949.724305555559</c:v>
                </c:pt>
                <c:pt idx="191">
                  <c:v>42949.765972222223</c:v>
                </c:pt>
                <c:pt idx="192">
                  <c:v>42949.807638888888</c:v>
                </c:pt>
                <c:pt idx="193">
                  <c:v>42949.849305555559</c:v>
                </c:pt>
                <c:pt idx="194">
                  <c:v>42949.890972222223</c:v>
                </c:pt>
                <c:pt idx="195">
                  <c:v>42949.932638888888</c:v>
                </c:pt>
                <c:pt idx="196">
                  <c:v>42949.974305555559</c:v>
                </c:pt>
                <c:pt idx="197">
                  <c:v>42950.015972222223</c:v>
                </c:pt>
                <c:pt idx="198">
                  <c:v>42950.057638888888</c:v>
                </c:pt>
                <c:pt idx="199">
                  <c:v>42950.099305555559</c:v>
                </c:pt>
                <c:pt idx="200">
                  <c:v>42950.140972222223</c:v>
                </c:pt>
                <c:pt idx="201">
                  <c:v>42950.182638888888</c:v>
                </c:pt>
                <c:pt idx="202">
                  <c:v>42950.224305555559</c:v>
                </c:pt>
                <c:pt idx="203">
                  <c:v>42950.265972222223</c:v>
                </c:pt>
                <c:pt idx="204">
                  <c:v>42950.307638888888</c:v>
                </c:pt>
                <c:pt idx="205">
                  <c:v>42950.349305555559</c:v>
                </c:pt>
                <c:pt idx="206">
                  <c:v>42950.390972222223</c:v>
                </c:pt>
                <c:pt idx="207">
                  <c:v>42950.432638888888</c:v>
                </c:pt>
                <c:pt idx="208">
                  <c:v>42950.474305555559</c:v>
                </c:pt>
                <c:pt idx="209">
                  <c:v>42950.515972222223</c:v>
                </c:pt>
                <c:pt idx="210">
                  <c:v>42950.557638888888</c:v>
                </c:pt>
                <c:pt idx="211">
                  <c:v>42950.599305555559</c:v>
                </c:pt>
                <c:pt idx="212">
                  <c:v>42950.640972222223</c:v>
                </c:pt>
                <c:pt idx="213">
                  <c:v>42950.682638888888</c:v>
                </c:pt>
                <c:pt idx="214">
                  <c:v>42950.724305555559</c:v>
                </c:pt>
                <c:pt idx="215">
                  <c:v>42950.765972222223</c:v>
                </c:pt>
                <c:pt idx="216">
                  <c:v>42950.807638888888</c:v>
                </c:pt>
                <c:pt idx="217">
                  <c:v>42950.849305555559</c:v>
                </c:pt>
                <c:pt idx="218">
                  <c:v>42950.890972222223</c:v>
                </c:pt>
                <c:pt idx="219">
                  <c:v>42950.932638888888</c:v>
                </c:pt>
                <c:pt idx="220">
                  <c:v>42950.974305555559</c:v>
                </c:pt>
                <c:pt idx="221">
                  <c:v>42951.015972222223</c:v>
                </c:pt>
                <c:pt idx="222">
                  <c:v>42951.057638888888</c:v>
                </c:pt>
                <c:pt idx="223">
                  <c:v>42951.099305555559</c:v>
                </c:pt>
                <c:pt idx="224">
                  <c:v>42951.140972222223</c:v>
                </c:pt>
                <c:pt idx="225">
                  <c:v>42951.182638888888</c:v>
                </c:pt>
                <c:pt idx="226">
                  <c:v>42951.224305555559</c:v>
                </c:pt>
                <c:pt idx="227">
                  <c:v>42951.265972222223</c:v>
                </c:pt>
                <c:pt idx="228">
                  <c:v>42951.307638888888</c:v>
                </c:pt>
                <c:pt idx="229">
                  <c:v>42951.349305555559</c:v>
                </c:pt>
                <c:pt idx="230">
                  <c:v>42951.390972222223</c:v>
                </c:pt>
                <c:pt idx="231">
                  <c:v>42951.432638888888</c:v>
                </c:pt>
                <c:pt idx="232">
                  <c:v>42951.474305555559</c:v>
                </c:pt>
                <c:pt idx="233">
                  <c:v>42951.515972222223</c:v>
                </c:pt>
                <c:pt idx="234">
                  <c:v>42951.557638888888</c:v>
                </c:pt>
                <c:pt idx="235">
                  <c:v>42951.599305555559</c:v>
                </c:pt>
                <c:pt idx="236">
                  <c:v>42951.640972222223</c:v>
                </c:pt>
                <c:pt idx="237">
                  <c:v>42951.682638888888</c:v>
                </c:pt>
                <c:pt idx="238">
                  <c:v>42951.724305555559</c:v>
                </c:pt>
                <c:pt idx="239">
                  <c:v>42951.765972222223</c:v>
                </c:pt>
                <c:pt idx="240">
                  <c:v>42951.807638888888</c:v>
                </c:pt>
                <c:pt idx="241">
                  <c:v>42951.849305555559</c:v>
                </c:pt>
                <c:pt idx="242">
                  <c:v>42951.890972222223</c:v>
                </c:pt>
                <c:pt idx="243">
                  <c:v>42951.932638888888</c:v>
                </c:pt>
                <c:pt idx="244">
                  <c:v>42951.974305555559</c:v>
                </c:pt>
                <c:pt idx="245">
                  <c:v>42952.015972222223</c:v>
                </c:pt>
                <c:pt idx="246">
                  <c:v>42952.057638888888</c:v>
                </c:pt>
                <c:pt idx="247">
                  <c:v>42952.099305555559</c:v>
                </c:pt>
                <c:pt idx="248">
                  <c:v>42952.140972222223</c:v>
                </c:pt>
                <c:pt idx="249">
                  <c:v>42952.182638888888</c:v>
                </c:pt>
                <c:pt idx="250">
                  <c:v>42952.224305555559</c:v>
                </c:pt>
                <c:pt idx="251">
                  <c:v>42952.265972222223</c:v>
                </c:pt>
                <c:pt idx="252">
                  <c:v>42952.307638888888</c:v>
                </c:pt>
                <c:pt idx="253">
                  <c:v>42952.349305555559</c:v>
                </c:pt>
                <c:pt idx="254">
                  <c:v>42952.390972222223</c:v>
                </c:pt>
                <c:pt idx="255">
                  <c:v>42952.432638888888</c:v>
                </c:pt>
                <c:pt idx="256">
                  <c:v>42952.474305555559</c:v>
                </c:pt>
                <c:pt idx="257">
                  <c:v>42952.515972222223</c:v>
                </c:pt>
                <c:pt idx="258">
                  <c:v>42952.557638888888</c:v>
                </c:pt>
                <c:pt idx="259">
                  <c:v>42952.599305555559</c:v>
                </c:pt>
                <c:pt idx="260">
                  <c:v>42952.640972222223</c:v>
                </c:pt>
                <c:pt idx="261">
                  <c:v>42952.682638888888</c:v>
                </c:pt>
                <c:pt idx="262">
                  <c:v>42952.724305555559</c:v>
                </c:pt>
                <c:pt idx="263">
                  <c:v>42952.765972222223</c:v>
                </c:pt>
                <c:pt idx="264">
                  <c:v>42952.807638888888</c:v>
                </c:pt>
                <c:pt idx="265">
                  <c:v>42952.849305555559</c:v>
                </c:pt>
                <c:pt idx="266">
                  <c:v>42952.890972222223</c:v>
                </c:pt>
                <c:pt idx="267">
                  <c:v>42952.932638888888</c:v>
                </c:pt>
                <c:pt idx="268">
                  <c:v>42952.974305555559</c:v>
                </c:pt>
                <c:pt idx="269">
                  <c:v>42953.015972222223</c:v>
                </c:pt>
                <c:pt idx="270">
                  <c:v>42953.057638888888</c:v>
                </c:pt>
                <c:pt idx="271">
                  <c:v>42953.099305555559</c:v>
                </c:pt>
                <c:pt idx="272">
                  <c:v>42953.140972222223</c:v>
                </c:pt>
                <c:pt idx="273">
                  <c:v>42953.182638888888</c:v>
                </c:pt>
                <c:pt idx="274">
                  <c:v>42953.224305555559</c:v>
                </c:pt>
                <c:pt idx="275">
                  <c:v>42953.265972222223</c:v>
                </c:pt>
                <c:pt idx="276">
                  <c:v>42953.307638888888</c:v>
                </c:pt>
                <c:pt idx="277">
                  <c:v>42953.349305555559</c:v>
                </c:pt>
                <c:pt idx="278">
                  <c:v>42953.390972222223</c:v>
                </c:pt>
                <c:pt idx="279">
                  <c:v>42953.432638888888</c:v>
                </c:pt>
                <c:pt idx="280">
                  <c:v>42953.474305555559</c:v>
                </c:pt>
                <c:pt idx="281">
                  <c:v>42953.515972222223</c:v>
                </c:pt>
                <c:pt idx="282">
                  <c:v>42953.557638888888</c:v>
                </c:pt>
                <c:pt idx="283">
                  <c:v>42953.599305555559</c:v>
                </c:pt>
                <c:pt idx="284">
                  <c:v>42953.640972222223</c:v>
                </c:pt>
                <c:pt idx="285">
                  <c:v>42953.682638888888</c:v>
                </c:pt>
                <c:pt idx="286">
                  <c:v>42953.724305555559</c:v>
                </c:pt>
                <c:pt idx="287">
                  <c:v>42953.765972222223</c:v>
                </c:pt>
                <c:pt idx="288">
                  <c:v>42953.807638888888</c:v>
                </c:pt>
                <c:pt idx="289">
                  <c:v>42953.849305555559</c:v>
                </c:pt>
                <c:pt idx="290">
                  <c:v>42953.890972222223</c:v>
                </c:pt>
                <c:pt idx="291">
                  <c:v>42953.932638888888</c:v>
                </c:pt>
                <c:pt idx="292">
                  <c:v>42953.974305555559</c:v>
                </c:pt>
                <c:pt idx="293">
                  <c:v>42954.015972222223</c:v>
                </c:pt>
                <c:pt idx="294">
                  <c:v>42954.057638888888</c:v>
                </c:pt>
                <c:pt idx="295">
                  <c:v>42954.099305555559</c:v>
                </c:pt>
                <c:pt idx="296">
                  <c:v>42954.140972222223</c:v>
                </c:pt>
                <c:pt idx="297">
                  <c:v>42954.182638888888</c:v>
                </c:pt>
                <c:pt idx="298">
                  <c:v>42954.224305555559</c:v>
                </c:pt>
                <c:pt idx="299">
                  <c:v>42954.265972222223</c:v>
                </c:pt>
                <c:pt idx="300">
                  <c:v>42954.307638888888</c:v>
                </c:pt>
                <c:pt idx="301">
                  <c:v>42954.349305555559</c:v>
                </c:pt>
                <c:pt idx="302">
                  <c:v>42954.390972222223</c:v>
                </c:pt>
                <c:pt idx="303">
                  <c:v>42954.432638888888</c:v>
                </c:pt>
                <c:pt idx="304">
                  <c:v>42954.474305555559</c:v>
                </c:pt>
                <c:pt idx="305">
                  <c:v>42954.515972222223</c:v>
                </c:pt>
                <c:pt idx="306">
                  <c:v>42954.557638888888</c:v>
                </c:pt>
                <c:pt idx="307">
                  <c:v>42954.599305555559</c:v>
                </c:pt>
                <c:pt idx="308">
                  <c:v>42954.640972222223</c:v>
                </c:pt>
                <c:pt idx="309">
                  <c:v>42954.682638888888</c:v>
                </c:pt>
                <c:pt idx="310">
                  <c:v>42954.724305555559</c:v>
                </c:pt>
                <c:pt idx="311">
                  <c:v>42954.765972222223</c:v>
                </c:pt>
                <c:pt idx="312">
                  <c:v>42954.807638888888</c:v>
                </c:pt>
                <c:pt idx="313">
                  <c:v>42954.849305555559</c:v>
                </c:pt>
                <c:pt idx="314">
                  <c:v>42954.890972222223</c:v>
                </c:pt>
                <c:pt idx="315">
                  <c:v>42954.932638888888</c:v>
                </c:pt>
                <c:pt idx="316">
                  <c:v>42954.974305555559</c:v>
                </c:pt>
                <c:pt idx="317">
                  <c:v>42955.015972222223</c:v>
                </c:pt>
                <c:pt idx="318">
                  <c:v>42955.057638888888</c:v>
                </c:pt>
                <c:pt idx="319">
                  <c:v>42955.099305555559</c:v>
                </c:pt>
                <c:pt idx="320">
                  <c:v>42955.140972222223</c:v>
                </c:pt>
                <c:pt idx="321">
                  <c:v>42955.182638888888</c:v>
                </c:pt>
                <c:pt idx="322">
                  <c:v>42955.224305555559</c:v>
                </c:pt>
                <c:pt idx="323">
                  <c:v>42955.265972222223</c:v>
                </c:pt>
                <c:pt idx="324">
                  <c:v>42955.307638888888</c:v>
                </c:pt>
                <c:pt idx="325">
                  <c:v>42955.349305555559</c:v>
                </c:pt>
                <c:pt idx="326">
                  <c:v>42955.390972222223</c:v>
                </c:pt>
                <c:pt idx="327">
                  <c:v>42955.432638888888</c:v>
                </c:pt>
                <c:pt idx="328">
                  <c:v>42955.474305555559</c:v>
                </c:pt>
                <c:pt idx="329">
                  <c:v>42955.515972222223</c:v>
                </c:pt>
                <c:pt idx="330">
                  <c:v>42955.557638888888</c:v>
                </c:pt>
                <c:pt idx="331">
                  <c:v>42955.599305555559</c:v>
                </c:pt>
                <c:pt idx="332">
                  <c:v>42955.640972222223</c:v>
                </c:pt>
                <c:pt idx="333">
                  <c:v>42955.682638888888</c:v>
                </c:pt>
                <c:pt idx="334">
                  <c:v>42955.724305555559</c:v>
                </c:pt>
                <c:pt idx="335">
                  <c:v>42955.765972222223</c:v>
                </c:pt>
                <c:pt idx="336">
                  <c:v>42955.807638888888</c:v>
                </c:pt>
                <c:pt idx="337">
                  <c:v>42955.849305555559</c:v>
                </c:pt>
                <c:pt idx="338">
                  <c:v>42955.890972222223</c:v>
                </c:pt>
                <c:pt idx="339">
                  <c:v>42955.932638888888</c:v>
                </c:pt>
                <c:pt idx="340">
                  <c:v>42955.974305555559</c:v>
                </c:pt>
                <c:pt idx="341">
                  <c:v>42956.015972222223</c:v>
                </c:pt>
                <c:pt idx="342">
                  <c:v>42956.057638888888</c:v>
                </c:pt>
                <c:pt idx="343">
                  <c:v>42956.099305555559</c:v>
                </c:pt>
                <c:pt idx="344">
                  <c:v>42956.140972222223</c:v>
                </c:pt>
                <c:pt idx="345">
                  <c:v>42956.182638888888</c:v>
                </c:pt>
                <c:pt idx="346">
                  <c:v>42956.224305555559</c:v>
                </c:pt>
                <c:pt idx="347">
                  <c:v>42956.265972222223</c:v>
                </c:pt>
                <c:pt idx="348">
                  <c:v>42956.307638888888</c:v>
                </c:pt>
                <c:pt idx="349">
                  <c:v>42956.349305555559</c:v>
                </c:pt>
                <c:pt idx="350">
                  <c:v>42956.390972222223</c:v>
                </c:pt>
                <c:pt idx="351">
                  <c:v>42956.432638888888</c:v>
                </c:pt>
                <c:pt idx="352">
                  <c:v>42956.474305555559</c:v>
                </c:pt>
                <c:pt idx="353">
                  <c:v>42956.515972222223</c:v>
                </c:pt>
                <c:pt idx="354">
                  <c:v>42956.557638888888</c:v>
                </c:pt>
                <c:pt idx="355">
                  <c:v>42956.599305555559</c:v>
                </c:pt>
                <c:pt idx="356">
                  <c:v>42956.640972222223</c:v>
                </c:pt>
                <c:pt idx="357">
                  <c:v>42956.682638888888</c:v>
                </c:pt>
                <c:pt idx="358">
                  <c:v>42956.724305555559</c:v>
                </c:pt>
                <c:pt idx="359">
                  <c:v>42956.765972222223</c:v>
                </c:pt>
                <c:pt idx="360">
                  <c:v>42956.807638888888</c:v>
                </c:pt>
                <c:pt idx="361">
                  <c:v>42956.849305555559</c:v>
                </c:pt>
                <c:pt idx="362">
                  <c:v>42956.890972222223</c:v>
                </c:pt>
                <c:pt idx="363">
                  <c:v>42956.932638888888</c:v>
                </c:pt>
                <c:pt idx="364">
                  <c:v>42956.974305555559</c:v>
                </c:pt>
                <c:pt idx="365">
                  <c:v>42957.015972222223</c:v>
                </c:pt>
                <c:pt idx="366">
                  <c:v>42957.057638888888</c:v>
                </c:pt>
                <c:pt idx="367">
                  <c:v>42957.099305555559</c:v>
                </c:pt>
                <c:pt idx="368">
                  <c:v>42957.140972222223</c:v>
                </c:pt>
                <c:pt idx="369">
                  <c:v>42957.182638888888</c:v>
                </c:pt>
                <c:pt idx="370">
                  <c:v>42957.224305555559</c:v>
                </c:pt>
                <c:pt idx="371">
                  <c:v>42957.265972222223</c:v>
                </c:pt>
                <c:pt idx="372">
                  <c:v>42957.307638888888</c:v>
                </c:pt>
                <c:pt idx="373">
                  <c:v>42957.349305555559</c:v>
                </c:pt>
                <c:pt idx="374">
                  <c:v>42957.390972222223</c:v>
                </c:pt>
                <c:pt idx="375">
                  <c:v>42957.432638888888</c:v>
                </c:pt>
                <c:pt idx="376">
                  <c:v>42957.474305555559</c:v>
                </c:pt>
                <c:pt idx="377">
                  <c:v>42957.515972222223</c:v>
                </c:pt>
                <c:pt idx="378">
                  <c:v>42957.557638888888</c:v>
                </c:pt>
                <c:pt idx="379">
                  <c:v>42957.599305555559</c:v>
                </c:pt>
                <c:pt idx="380">
                  <c:v>42957.640972222223</c:v>
                </c:pt>
                <c:pt idx="381">
                  <c:v>42957.682638888888</c:v>
                </c:pt>
                <c:pt idx="382">
                  <c:v>42957.724305555559</c:v>
                </c:pt>
                <c:pt idx="383">
                  <c:v>42957.765972222223</c:v>
                </c:pt>
                <c:pt idx="384">
                  <c:v>42957.807638888888</c:v>
                </c:pt>
                <c:pt idx="385">
                  <c:v>42957.849305555559</c:v>
                </c:pt>
                <c:pt idx="386">
                  <c:v>42957.890972222223</c:v>
                </c:pt>
                <c:pt idx="387">
                  <c:v>42957.932638888888</c:v>
                </c:pt>
                <c:pt idx="388">
                  <c:v>42957.974305555559</c:v>
                </c:pt>
                <c:pt idx="389">
                  <c:v>42958.015972222223</c:v>
                </c:pt>
                <c:pt idx="390">
                  <c:v>42958.057638888888</c:v>
                </c:pt>
                <c:pt idx="391">
                  <c:v>42958.099305555559</c:v>
                </c:pt>
                <c:pt idx="392">
                  <c:v>42958.140972222223</c:v>
                </c:pt>
                <c:pt idx="393">
                  <c:v>42958.182638888888</c:v>
                </c:pt>
                <c:pt idx="394">
                  <c:v>42958.224305555559</c:v>
                </c:pt>
                <c:pt idx="395">
                  <c:v>42958.265972222223</c:v>
                </c:pt>
                <c:pt idx="396">
                  <c:v>42958.307638888888</c:v>
                </c:pt>
                <c:pt idx="397">
                  <c:v>42958.349305555559</c:v>
                </c:pt>
                <c:pt idx="398">
                  <c:v>42958.390972222223</c:v>
                </c:pt>
                <c:pt idx="399">
                  <c:v>42958.432638888888</c:v>
                </c:pt>
                <c:pt idx="400">
                  <c:v>42958.474305555559</c:v>
                </c:pt>
                <c:pt idx="401">
                  <c:v>42958.515972222223</c:v>
                </c:pt>
                <c:pt idx="402">
                  <c:v>42958.557638888888</c:v>
                </c:pt>
                <c:pt idx="403">
                  <c:v>42958.599305555559</c:v>
                </c:pt>
                <c:pt idx="404">
                  <c:v>42958.640972222223</c:v>
                </c:pt>
                <c:pt idx="405">
                  <c:v>42958.682638888888</c:v>
                </c:pt>
                <c:pt idx="406">
                  <c:v>42958.724305555559</c:v>
                </c:pt>
                <c:pt idx="407">
                  <c:v>42958.765972222223</c:v>
                </c:pt>
                <c:pt idx="408">
                  <c:v>42958.807638888888</c:v>
                </c:pt>
                <c:pt idx="409">
                  <c:v>42958.849305555559</c:v>
                </c:pt>
                <c:pt idx="410">
                  <c:v>42958.890972222223</c:v>
                </c:pt>
                <c:pt idx="411">
                  <c:v>42958.932638888888</c:v>
                </c:pt>
                <c:pt idx="412">
                  <c:v>42958.974305555559</c:v>
                </c:pt>
                <c:pt idx="413">
                  <c:v>42959.015972222223</c:v>
                </c:pt>
                <c:pt idx="414">
                  <c:v>42959.057638888888</c:v>
                </c:pt>
                <c:pt idx="415">
                  <c:v>42959.099305555559</c:v>
                </c:pt>
                <c:pt idx="416">
                  <c:v>42959.140972222223</c:v>
                </c:pt>
                <c:pt idx="417">
                  <c:v>42959.182638888888</c:v>
                </c:pt>
                <c:pt idx="418">
                  <c:v>42959.224305555559</c:v>
                </c:pt>
                <c:pt idx="419">
                  <c:v>42959.265972222223</c:v>
                </c:pt>
                <c:pt idx="420">
                  <c:v>42959.307638888888</c:v>
                </c:pt>
                <c:pt idx="421">
                  <c:v>42959.349305555559</c:v>
                </c:pt>
                <c:pt idx="422">
                  <c:v>42959.390972222223</c:v>
                </c:pt>
                <c:pt idx="423">
                  <c:v>42959.432638888888</c:v>
                </c:pt>
                <c:pt idx="424">
                  <c:v>42959.474305555559</c:v>
                </c:pt>
                <c:pt idx="425">
                  <c:v>42959.515972222223</c:v>
                </c:pt>
                <c:pt idx="426">
                  <c:v>42959.557638888888</c:v>
                </c:pt>
                <c:pt idx="427">
                  <c:v>42959.599305555559</c:v>
                </c:pt>
                <c:pt idx="428">
                  <c:v>42959.640972222223</c:v>
                </c:pt>
                <c:pt idx="429">
                  <c:v>42959.682638888888</c:v>
                </c:pt>
                <c:pt idx="430">
                  <c:v>42959.724305555559</c:v>
                </c:pt>
                <c:pt idx="431">
                  <c:v>42959.765972222223</c:v>
                </c:pt>
                <c:pt idx="432">
                  <c:v>42959.807638888888</c:v>
                </c:pt>
                <c:pt idx="433">
                  <c:v>42959.849305555559</c:v>
                </c:pt>
                <c:pt idx="434">
                  <c:v>42959.890972222223</c:v>
                </c:pt>
                <c:pt idx="435">
                  <c:v>42959.932638888888</c:v>
                </c:pt>
                <c:pt idx="436">
                  <c:v>42959.974305555559</c:v>
                </c:pt>
                <c:pt idx="437">
                  <c:v>42960.015972222223</c:v>
                </c:pt>
                <c:pt idx="438">
                  <c:v>42960.057638888888</c:v>
                </c:pt>
                <c:pt idx="439">
                  <c:v>42960.099305555559</c:v>
                </c:pt>
                <c:pt idx="440">
                  <c:v>42960.140972222223</c:v>
                </c:pt>
                <c:pt idx="441">
                  <c:v>42960.182638888888</c:v>
                </c:pt>
                <c:pt idx="442">
                  <c:v>42960.224305555559</c:v>
                </c:pt>
                <c:pt idx="443">
                  <c:v>42960.265972222223</c:v>
                </c:pt>
                <c:pt idx="444">
                  <c:v>42960.307638888888</c:v>
                </c:pt>
                <c:pt idx="445">
                  <c:v>42960.349305555559</c:v>
                </c:pt>
                <c:pt idx="446">
                  <c:v>42960.390972222223</c:v>
                </c:pt>
                <c:pt idx="447">
                  <c:v>42960.432638888888</c:v>
                </c:pt>
                <c:pt idx="448">
                  <c:v>42960.474305555559</c:v>
                </c:pt>
                <c:pt idx="449">
                  <c:v>42960.515972222223</c:v>
                </c:pt>
                <c:pt idx="450">
                  <c:v>42960.557638888888</c:v>
                </c:pt>
                <c:pt idx="451">
                  <c:v>42960.599305555559</c:v>
                </c:pt>
                <c:pt idx="452">
                  <c:v>42960.640972222223</c:v>
                </c:pt>
                <c:pt idx="453">
                  <c:v>42960.682638888888</c:v>
                </c:pt>
                <c:pt idx="454">
                  <c:v>42960.724305555559</c:v>
                </c:pt>
                <c:pt idx="455">
                  <c:v>42960.765972222223</c:v>
                </c:pt>
                <c:pt idx="456">
                  <c:v>42960.807638888888</c:v>
                </c:pt>
                <c:pt idx="457">
                  <c:v>42960.849305555559</c:v>
                </c:pt>
                <c:pt idx="458">
                  <c:v>42960.890972222223</c:v>
                </c:pt>
                <c:pt idx="459">
                  <c:v>42960.932638888888</c:v>
                </c:pt>
                <c:pt idx="460">
                  <c:v>42960.974305555559</c:v>
                </c:pt>
                <c:pt idx="461">
                  <c:v>42961.015972222223</c:v>
                </c:pt>
                <c:pt idx="462">
                  <c:v>42961.057638888888</c:v>
                </c:pt>
                <c:pt idx="463">
                  <c:v>42961.099305555559</c:v>
                </c:pt>
                <c:pt idx="464">
                  <c:v>42961.140972222223</c:v>
                </c:pt>
                <c:pt idx="465">
                  <c:v>42961.182638888888</c:v>
                </c:pt>
                <c:pt idx="466">
                  <c:v>42961.224305555559</c:v>
                </c:pt>
                <c:pt idx="467">
                  <c:v>42961.265972222223</c:v>
                </c:pt>
                <c:pt idx="468">
                  <c:v>42961.307638888888</c:v>
                </c:pt>
                <c:pt idx="469">
                  <c:v>42961.349305555559</c:v>
                </c:pt>
                <c:pt idx="470">
                  <c:v>42961.390972222223</c:v>
                </c:pt>
                <c:pt idx="471">
                  <c:v>42961.432638888888</c:v>
                </c:pt>
                <c:pt idx="472">
                  <c:v>42961.474305555559</c:v>
                </c:pt>
                <c:pt idx="473">
                  <c:v>42961.515972222223</c:v>
                </c:pt>
                <c:pt idx="474">
                  <c:v>42961.557638888888</c:v>
                </c:pt>
                <c:pt idx="475">
                  <c:v>42961.599305555559</c:v>
                </c:pt>
                <c:pt idx="476">
                  <c:v>42961.640972222223</c:v>
                </c:pt>
                <c:pt idx="477">
                  <c:v>42961.682638888888</c:v>
                </c:pt>
                <c:pt idx="478">
                  <c:v>42961.724305555559</c:v>
                </c:pt>
                <c:pt idx="479">
                  <c:v>42961.765972222223</c:v>
                </c:pt>
                <c:pt idx="480">
                  <c:v>42961.807638888888</c:v>
                </c:pt>
                <c:pt idx="481">
                  <c:v>42961.849305555559</c:v>
                </c:pt>
                <c:pt idx="482">
                  <c:v>42961.890972222223</c:v>
                </c:pt>
                <c:pt idx="483">
                  <c:v>42961.932638888888</c:v>
                </c:pt>
                <c:pt idx="484">
                  <c:v>42961.974305555559</c:v>
                </c:pt>
                <c:pt idx="485">
                  <c:v>42962.015972222223</c:v>
                </c:pt>
                <c:pt idx="486">
                  <c:v>42962.057638888888</c:v>
                </c:pt>
                <c:pt idx="487">
                  <c:v>42962.099305555559</c:v>
                </c:pt>
                <c:pt idx="488">
                  <c:v>42962.140972222223</c:v>
                </c:pt>
                <c:pt idx="489">
                  <c:v>42962.182638888888</c:v>
                </c:pt>
                <c:pt idx="490">
                  <c:v>42962.224305555559</c:v>
                </c:pt>
                <c:pt idx="491">
                  <c:v>42962.265972222223</c:v>
                </c:pt>
                <c:pt idx="492">
                  <c:v>42962.307638888888</c:v>
                </c:pt>
                <c:pt idx="493">
                  <c:v>42962.349305555559</c:v>
                </c:pt>
                <c:pt idx="494">
                  <c:v>42962.390972222223</c:v>
                </c:pt>
                <c:pt idx="495">
                  <c:v>42962.432638888888</c:v>
                </c:pt>
                <c:pt idx="496">
                  <c:v>42962.474305555559</c:v>
                </c:pt>
                <c:pt idx="497">
                  <c:v>42962.515972222223</c:v>
                </c:pt>
                <c:pt idx="498">
                  <c:v>42962.557638888888</c:v>
                </c:pt>
                <c:pt idx="499">
                  <c:v>42962.599305555559</c:v>
                </c:pt>
                <c:pt idx="500">
                  <c:v>42962.640972222223</c:v>
                </c:pt>
                <c:pt idx="501">
                  <c:v>42962.682638888888</c:v>
                </c:pt>
                <c:pt idx="502">
                  <c:v>42962.724305555559</c:v>
                </c:pt>
                <c:pt idx="503">
                  <c:v>42962.765972222223</c:v>
                </c:pt>
                <c:pt idx="504">
                  <c:v>42962.807638888888</c:v>
                </c:pt>
                <c:pt idx="505">
                  <c:v>42962.849305555559</c:v>
                </c:pt>
                <c:pt idx="506">
                  <c:v>42962.890972222223</c:v>
                </c:pt>
                <c:pt idx="507">
                  <c:v>42962.932638888888</c:v>
                </c:pt>
                <c:pt idx="508">
                  <c:v>42962.974305555559</c:v>
                </c:pt>
                <c:pt idx="509">
                  <c:v>42963.015972222223</c:v>
                </c:pt>
                <c:pt idx="510">
                  <c:v>42963.057638888888</c:v>
                </c:pt>
                <c:pt idx="511">
                  <c:v>42963.099305555559</c:v>
                </c:pt>
                <c:pt idx="512">
                  <c:v>42963.140972222223</c:v>
                </c:pt>
                <c:pt idx="513">
                  <c:v>42963.182638888888</c:v>
                </c:pt>
                <c:pt idx="514">
                  <c:v>42963.224305555559</c:v>
                </c:pt>
                <c:pt idx="515">
                  <c:v>42963.265972222223</c:v>
                </c:pt>
                <c:pt idx="516">
                  <c:v>42963.307638888888</c:v>
                </c:pt>
                <c:pt idx="517">
                  <c:v>42963.349305555559</c:v>
                </c:pt>
                <c:pt idx="518">
                  <c:v>42963.390972222223</c:v>
                </c:pt>
                <c:pt idx="519">
                  <c:v>42963.432638888888</c:v>
                </c:pt>
                <c:pt idx="520">
                  <c:v>42963.474305555559</c:v>
                </c:pt>
                <c:pt idx="521">
                  <c:v>42963.515972222223</c:v>
                </c:pt>
                <c:pt idx="522">
                  <c:v>42963.557638888888</c:v>
                </c:pt>
                <c:pt idx="523">
                  <c:v>42963.599305555559</c:v>
                </c:pt>
                <c:pt idx="524">
                  <c:v>42963.640972222223</c:v>
                </c:pt>
                <c:pt idx="525">
                  <c:v>42963.682638888888</c:v>
                </c:pt>
                <c:pt idx="526">
                  <c:v>42963.724305555559</c:v>
                </c:pt>
                <c:pt idx="527">
                  <c:v>42963.765972222223</c:v>
                </c:pt>
                <c:pt idx="528">
                  <c:v>42963.807638888888</c:v>
                </c:pt>
                <c:pt idx="529">
                  <c:v>42963.849305555559</c:v>
                </c:pt>
                <c:pt idx="530">
                  <c:v>42963.890972222223</c:v>
                </c:pt>
                <c:pt idx="531">
                  <c:v>42963.932638888888</c:v>
                </c:pt>
                <c:pt idx="532">
                  <c:v>42963.974305555559</c:v>
                </c:pt>
                <c:pt idx="533">
                  <c:v>42964.015972222223</c:v>
                </c:pt>
                <c:pt idx="534">
                  <c:v>42964.057638888888</c:v>
                </c:pt>
                <c:pt idx="535">
                  <c:v>42964.099305555559</c:v>
                </c:pt>
                <c:pt idx="536">
                  <c:v>42964.140972222223</c:v>
                </c:pt>
                <c:pt idx="537">
                  <c:v>42964.182638888888</c:v>
                </c:pt>
                <c:pt idx="538">
                  <c:v>42964.224305555559</c:v>
                </c:pt>
                <c:pt idx="539">
                  <c:v>42964.265972222223</c:v>
                </c:pt>
                <c:pt idx="540">
                  <c:v>42964.307638888888</c:v>
                </c:pt>
                <c:pt idx="541">
                  <c:v>42964.349305555559</c:v>
                </c:pt>
                <c:pt idx="542">
                  <c:v>42964.390972222223</c:v>
                </c:pt>
                <c:pt idx="543">
                  <c:v>42964.432638888888</c:v>
                </c:pt>
                <c:pt idx="544">
                  <c:v>42964.474305555559</c:v>
                </c:pt>
                <c:pt idx="545">
                  <c:v>42964.515972222223</c:v>
                </c:pt>
                <c:pt idx="546">
                  <c:v>42964.557638888888</c:v>
                </c:pt>
                <c:pt idx="547">
                  <c:v>42964.599305555559</c:v>
                </c:pt>
                <c:pt idx="548">
                  <c:v>42964.640972222223</c:v>
                </c:pt>
                <c:pt idx="549">
                  <c:v>42964.682638888888</c:v>
                </c:pt>
                <c:pt idx="550">
                  <c:v>42964.724305555559</c:v>
                </c:pt>
                <c:pt idx="551">
                  <c:v>42964.765972222223</c:v>
                </c:pt>
                <c:pt idx="552">
                  <c:v>42964.807638888888</c:v>
                </c:pt>
                <c:pt idx="553">
                  <c:v>42964.849305555559</c:v>
                </c:pt>
                <c:pt idx="554">
                  <c:v>42964.890972222223</c:v>
                </c:pt>
                <c:pt idx="555">
                  <c:v>42964.932638888888</c:v>
                </c:pt>
                <c:pt idx="556">
                  <c:v>42964.974305555559</c:v>
                </c:pt>
                <c:pt idx="557">
                  <c:v>42965.015972222223</c:v>
                </c:pt>
                <c:pt idx="558">
                  <c:v>42965.057638888888</c:v>
                </c:pt>
                <c:pt idx="559">
                  <c:v>42965.099305555559</c:v>
                </c:pt>
                <c:pt idx="560">
                  <c:v>42965.140972222223</c:v>
                </c:pt>
                <c:pt idx="561">
                  <c:v>42965.182638888888</c:v>
                </c:pt>
                <c:pt idx="562">
                  <c:v>42965.224305555559</c:v>
                </c:pt>
                <c:pt idx="563">
                  <c:v>42965.265972222223</c:v>
                </c:pt>
                <c:pt idx="564">
                  <c:v>42965.307638888888</c:v>
                </c:pt>
                <c:pt idx="565">
                  <c:v>42965.349305555559</c:v>
                </c:pt>
                <c:pt idx="566">
                  <c:v>42965.390972222223</c:v>
                </c:pt>
                <c:pt idx="567">
                  <c:v>42965.432638888888</c:v>
                </c:pt>
                <c:pt idx="568">
                  <c:v>42965.474305555559</c:v>
                </c:pt>
                <c:pt idx="569">
                  <c:v>42965.515972222223</c:v>
                </c:pt>
                <c:pt idx="570">
                  <c:v>42965.557638888888</c:v>
                </c:pt>
                <c:pt idx="571">
                  <c:v>42965.599305555559</c:v>
                </c:pt>
                <c:pt idx="572">
                  <c:v>42965.640972222223</c:v>
                </c:pt>
                <c:pt idx="573">
                  <c:v>42965.682638888888</c:v>
                </c:pt>
                <c:pt idx="574">
                  <c:v>42965.724305555559</c:v>
                </c:pt>
                <c:pt idx="575">
                  <c:v>42965.765972222223</c:v>
                </c:pt>
                <c:pt idx="576">
                  <c:v>42965.807638888888</c:v>
                </c:pt>
                <c:pt idx="577">
                  <c:v>42965.849305555559</c:v>
                </c:pt>
                <c:pt idx="578">
                  <c:v>42965.890972222223</c:v>
                </c:pt>
                <c:pt idx="579">
                  <c:v>42965.932638888888</c:v>
                </c:pt>
                <c:pt idx="580">
                  <c:v>42965.974305555559</c:v>
                </c:pt>
                <c:pt idx="581">
                  <c:v>42966.015972222223</c:v>
                </c:pt>
                <c:pt idx="582">
                  <c:v>42966.057638888888</c:v>
                </c:pt>
                <c:pt idx="583">
                  <c:v>42966.099305555559</c:v>
                </c:pt>
                <c:pt idx="584">
                  <c:v>42966.140972222223</c:v>
                </c:pt>
                <c:pt idx="585">
                  <c:v>42966.182638888888</c:v>
                </c:pt>
                <c:pt idx="586">
                  <c:v>42966.224305555559</c:v>
                </c:pt>
                <c:pt idx="587">
                  <c:v>42966.265972222223</c:v>
                </c:pt>
                <c:pt idx="588">
                  <c:v>42966.307638888888</c:v>
                </c:pt>
                <c:pt idx="589">
                  <c:v>42966.349305555559</c:v>
                </c:pt>
                <c:pt idx="590">
                  <c:v>42966.390972222223</c:v>
                </c:pt>
                <c:pt idx="591">
                  <c:v>42966.432638888888</c:v>
                </c:pt>
                <c:pt idx="592">
                  <c:v>42966.474305555559</c:v>
                </c:pt>
                <c:pt idx="593">
                  <c:v>42966.515972222223</c:v>
                </c:pt>
                <c:pt idx="594">
                  <c:v>42966.557638888888</c:v>
                </c:pt>
                <c:pt idx="595">
                  <c:v>42966.599305555559</c:v>
                </c:pt>
                <c:pt idx="596">
                  <c:v>42966.640972222223</c:v>
                </c:pt>
                <c:pt idx="597">
                  <c:v>42966.682638888888</c:v>
                </c:pt>
                <c:pt idx="598">
                  <c:v>42966.724305555559</c:v>
                </c:pt>
                <c:pt idx="599">
                  <c:v>42966.765972222223</c:v>
                </c:pt>
                <c:pt idx="600">
                  <c:v>42966.807638888888</c:v>
                </c:pt>
                <c:pt idx="601">
                  <c:v>42966.849305555559</c:v>
                </c:pt>
                <c:pt idx="602">
                  <c:v>42966.890972222223</c:v>
                </c:pt>
                <c:pt idx="603">
                  <c:v>42966.932638888888</c:v>
                </c:pt>
                <c:pt idx="604">
                  <c:v>42966.974305555559</c:v>
                </c:pt>
                <c:pt idx="605">
                  <c:v>42967.015972222223</c:v>
                </c:pt>
                <c:pt idx="606">
                  <c:v>42967.057638888888</c:v>
                </c:pt>
                <c:pt idx="607">
                  <c:v>42967.099305555559</c:v>
                </c:pt>
                <c:pt idx="608">
                  <c:v>42967.140972222223</c:v>
                </c:pt>
                <c:pt idx="609">
                  <c:v>42967.182638888888</c:v>
                </c:pt>
                <c:pt idx="610">
                  <c:v>42967.224305555559</c:v>
                </c:pt>
                <c:pt idx="611">
                  <c:v>42967.265972222223</c:v>
                </c:pt>
                <c:pt idx="612">
                  <c:v>42967.307638888888</c:v>
                </c:pt>
                <c:pt idx="613">
                  <c:v>42967.349305555559</c:v>
                </c:pt>
                <c:pt idx="614">
                  <c:v>42967.390972222223</c:v>
                </c:pt>
                <c:pt idx="615">
                  <c:v>42967.432638888888</c:v>
                </c:pt>
                <c:pt idx="616">
                  <c:v>42967.474305555559</c:v>
                </c:pt>
                <c:pt idx="617">
                  <c:v>42967.515972222223</c:v>
                </c:pt>
                <c:pt idx="618">
                  <c:v>42967.557638888888</c:v>
                </c:pt>
                <c:pt idx="619">
                  <c:v>42967.599305555559</c:v>
                </c:pt>
                <c:pt idx="620">
                  <c:v>42967.640972222223</c:v>
                </c:pt>
                <c:pt idx="621">
                  <c:v>42967.682638888888</c:v>
                </c:pt>
                <c:pt idx="622">
                  <c:v>42967.724305555559</c:v>
                </c:pt>
                <c:pt idx="623">
                  <c:v>42967.765972222223</c:v>
                </c:pt>
                <c:pt idx="624">
                  <c:v>42967.807638888888</c:v>
                </c:pt>
                <c:pt idx="625">
                  <c:v>42967.849305555559</c:v>
                </c:pt>
                <c:pt idx="626">
                  <c:v>42967.890972222223</c:v>
                </c:pt>
                <c:pt idx="627">
                  <c:v>42967.932638888888</c:v>
                </c:pt>
                <c:pt idx="628">
                  <c:v>42967.974305555559</c:v>
                </c:pt>
                <c:pt idx="629">
                  <c:v>42968.015972222223</c:v>
                </c:pt>
                <c:pt idx="630">
                  <c:v>42968.057638888888</c:v>
                </c:pt>
                <c:pt idx="631">
                  <c:v>42968.099305555559</c:v>
                </c:pt>
                <c:pt idx="632">
                  <c:v>42968.140972222223</c:v>
                </c:pt>
                <c:pt idx="633">
                  <c:v>42968.182638888888</c:v>
                </c:pt>
                <c:pt idx="634">
                  <c:v>42968.224305555559</c:v>
                </c:pt>
                <c:pt idx="635">
                  <c:v>42968.265972222223</c:v>
                </c:pt>
                <c:pt idx="636">
                  <c:v>42968.307638888888</c:v>
                </c:pt>
                <c:pt idx="637">
                  <c:v>42968.349305555559</c:v>
                </c:pt>
                <c:pt idx="638">
                  <c:v>42968.390972222223</c:v>
                </c:pt>
                <c:pt idx="639">
                  <c:v>42968.432638888888</c:v>
                </c:pt>
                <c:pt idx="640">
                  <c:v>42968.474305555559</c:v>
                </c:pt>
                <c:pt idx="641">
                  <c:v>42968.515972222223</c:v>
                </c:pt>
                <c:pt idx="642">
                  <c:v>42968.557638888888</c:v>
                </c:pt>
                <c:pt idx="643">
                  <c:v>42968.599305555559</c:v>
                </c:pt>
                <c:pt idx="644">
                  <c:v>42968.640972222223</c:v>
                </c:pt>
                <c:pt idx="645">
                  <c:v>42968.682638888888</c:v>
                </c:pt>
                <c:pt idx="646">
                  <c:v>42968.724305555559</c:v>
                </c:pt>
                <c:pt idx="647">
                  <c:v>42968.765972222223</c:v>
                </c:pt>
                <c:pt idx="648">
                  <c:v>42968.807638888888</c:v>
                </c:pt>
                <c:pt idx="649">
                  <c:v>42968.849305555559</c:v>
                </c:pt>
                <c:pt idx="650">
                  <c:v>42968.890972222223</c:v>
                </c:pt>
                <c:pt idx="651">
                  <c:v>42968.932638888888</c:v>
                </c:pt>
                <c:pt idx="652">
                  <c:v>42968.974305555559</c:v>
                </c:pt>
                <c:pt idx="653">
                  <c:v>42969.015972222223</c:v>
                </c:pt>
                <c:pt idx="654">
                  <c:v>42969.057638888888</c:v>
                </c:pt>
                <c:pt idx="655">
                  <c:v>42969.099305555559</c:v>
                </c:pt>
                <c:pt idx="656">
                  <c:v>42969.140972222223</c:v>
                </c:pt>
                <c:pt idx="657">
                  <c:v>42969.182638888888</c:v>
                </c:pt>
                <c:pt idx="658">
                  <c:v>42969.224305555559</c:v>
                </c:pt>
                <c:pt idx="659">
                  <c:v>42969.265972222223</c:v>
                </c:pt>
                <c:pt idx="660">
                  <c:v>42969.307638888888</c:v>
                </c:pt>
                <c:pt idx="661">
                  <c:v>42969.349305555559</c:v>
                </c:pt>
              </c:numCache>
            </c:numRef>
          </c:xVal>
          <c:yVal>
            <c:numRef>
              <c:f>'Bertsdorf, Hauptstr. 49, Schlaf'!$F$33:$F$694</c:f>
              <c:numCache>
                <c:formatCode>General</c:formatCode>
                <c:ptCount val="6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42</c:v>
                </c:pt>
                <c:pt idx="17">
                  <c:v>0</c:v>
                </c:pt>
                <c:pt idx="18">
                  <c:v>0</c:v>
                </c:pt>
                <c:pt idx="19">
                  <c:v>22</c:v>
                </c:pt>
                <c:pt idx="20">
                  <c:v>0</c:v>
                </c:pt>
                <c:pt idx="21">
                  <c:v>22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43</c:v>
                </c:pt>
                <c:pt idx="26">
                  <c:v>63</c:v>
                </c:pt>
                <c:pt idx="27">
                  <c:v>63</c:v>
                </c:pt>
                <c:pt idx="28">
                  <c:v>44</c:v>
                </c:pt>
                <c:pt idx="29">
                  <c:v>38</c:v>
                </c:pt>
                <c:pt idx="30">
                  <c:v>0</c:v>
                </c:pt>
                <c:pt idx="31">
                  <c:v>62</c:v>
                </c:pt>
                <c:pt idx="32">
                  <c:v>37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41</c:v>
                </c:pt>
                <c:pt idx="37">
                  <c:v>63</c:v>
                </c:pt>
                <c:pt idx="38">
                  <c:v>0</c:v>
                </c:pt>
                <c:pt idx="39">
                  <c:v>0</c:v>
                </c:pt>
                <c:pt idx="40">
                  <c:v>22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22</c:v>
                </c:pt>
                <c:pt idx="46">
                  <c:v>0</c:v>
                </c:pt>
                <c:pt idx="47">
                  <c:v>43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43</c:v>
                </c:pt>
                <c:pt idx="52">
                  <c:v>41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44</c:v>
                </c:pt>
                <c:pt idx="71">
                  <c:v>0</c:v>
                </c:pt>
                <c:pt idx="72">
                  <c:v>43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60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43</c:v>
                </c:pt>
                <c:pt idx="87">
                  <c:v>0</c:v>
                </c:pt>
                <c:pt idx="88">
                  <c:v>22</c:v>
                </c:pt>
                <c:pt idx="89">
                  <c:v>0</c:v>
                </c:pt>
                <c:pt idx="90">
                  <c:v>44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44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22</c:v>
                </c:pt>
                <c:pt idx="99">
                  <c:v>22</c:v>
                </c:pt>
                <c:pt idx="100">
                  <c:v>0</c:v>
                </c:pt>
                <c:pt idx="101">
                  <c:v>0</c:v>
                </c:pt>
                <c:pt idx="102">
                  <c:v>41</c:v>
                </c:pt>
                <c:pt idx="103">
                  <c:v>0</c:v>
                </c:pt>
                <c:pt idx="104">
                  <c:v>44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42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22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23</c:v>
                </c:pt>
                <c:pt idx="148">
                  <c:v>42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42</c:v>
                </c:pt>
                <c:pt idx="155">
                  <c:v>0</c:v>
                </c:pt>
                <c:pt idx="156">
                  <c:v>0</c:v>
                </c:pt>
                <c:pt idx="157">
                  <c:v>22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90</c:v>
                </c:pt>
                <c:pt idx="163">
                  <c:v>0</c:v>
                </c:pt>
                <c:pt idx="164">
                  <c:v>0</c:v>
                </c:pt>
                <c:pt idx="165">
                  <c:v>23</c:v>
                </c:pt>
                <c:pt idx="166">
                  <c:v>0</c:v>
                </c:pt>
                <c:pt idx="167">
                  <c:v>0</c:v>
                </c:pt>
                <c:pt idx="168">
                  <c:v>23</c:v>
                </c:pt>
                <c:pt idx="169">
                  <c:v>0</c:v>
                </c:pt>
                <c:pt idx="170">
                  <c:v>0</c:v>
                </c:pt>
                <c:pt idx="171">
                  <c:v>43</c:v>
                </c:pt>
                <c:pt idx="172">
                  <c:v>0</c:v>
                </c:pt>
                <c:pt idx="173">
                  <c:v>46</c:v>
                </c:pt>
                <c:pt idx="174">
                  <c:v>0</c:v>
                </c:pt>
                <c:pt idx="175">
                  <c:v>23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23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43</c:v>
                </c:pt>
                <c:pt idx="193">
                  <c:v>0</c:v>
                </c:pt>
                <c:pt idx="194">
                  <c:v>42</c:v>
                </c:pt>
                <c:pt idx="195">
                  <c:v>43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44</c:v>
                </c:pt>
                <c:pt idx="201">
                  <c:v>0</c:v>
                </c:pt>
                <c:pt idx="202">
                  <c:v>22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43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45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44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44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0</c:v>
                </c:pt>
                <c:pt idx="236">
                  <c:v>0</c:v>
                </c:pt>
                <c:pt idx="237">
                  <c:v>45</c:v>
                </c:pt>
                <c:pt idx="238">
                  <c:v>0</c:v>
                </c:pt>
                <c:pt idx="239">
                  <c:v>0</c:v>
                </c:pt>
                <c:pt idx="240">
                  <c:v>22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44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41</c:v>
                </c:pt>
                <c:pt idx="261">
                  <c:v>0</c:v>
                </c:pt>
                <c:pt idx="262">
                  <c:v>0</c:v>
                </c:pt>
                <c:pt idx="263">
                  <c:v>22</c:v>
                </c:pt>
                <c:pt idx="264">
                  <c:v>0</c:v>
                </c:pt>
                <c:pt idx="265">
                  <c:v>22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22</c:v>
                </c:pt>
                <c:pt idx="270">
                  <c:v>22</c:v>
                </c:pt>
                <c:pt idx="271">
                  <c:v>44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22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22</c:v>
                </c:pt>
                <c:pt idx="304">
                  <c:v>0</c:v>
                </c:pt>
                <c:pt idx="305">
                  <c:v>42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22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22</c:v>
                </c:pt>
                <c:pt idx="327">
                  <c:v>0</c:v>
                </c:pt>
                <c:pt idx="328">
                  <c:v>22</c:v>
                </c:pt>
                <c:pt idx="329">
                  <c:v>0</c:v>
                </c:pt>
                <c:pt idx="330">
                  <c:v>0</c:v>
                </c:pt>
                <c:pt idx="331">
                  <c:v>22</c:v>
                </c:pt>
                <c:pt idx="332">
                  <c:v>0</c:v>
                </c:pt>
                <c:pt idx="333">
                  <c:v>44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22</c:v>
                </c:pt>
                <c:pt idx="342">
                  <c:v>22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22</c:v>
                </c:pt>
                <c:pt idx="357">
                  <c:v>0</c:v>
                </c:pt>
                <c:pt idx="358">
                  <c:v>0</c:v>
                </c:pt>
                <c:pt idx="359">
                  <c:v>22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45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45</c:v>
                </c:pt>
                <c:pt idx="390">
                  <c:v>67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23</c:v>
                </c:pt>
                <c:pt idx="397">
                  <c:v>44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22</c:v>
                </c:pt>
                <c:pt idx="402">
                  <c:v>22</c:v>
                </c:pt>
                <c:pt idx="403">
                  <c:v>22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22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22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22</c:v>
                </c:pt>
                <c:pt idx="440">
                  <c:v>0</c:v>
                </c:pt>
                <c:pt idx="441">
                  <c:v>22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43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22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22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65</c:v>
                </c:pt>
                <c:pt idx="483">
                  <c:v>41</c:v>
                </c:pt>
                <c:pt idx="484">
                  <c:v>0</c:v>
                </c:pt>
                <c:pt idx="485">
                  <c:v>22</c:v>
                </c:pt>
                <c:pt idx="486">
                  <c:v>62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87</c:v>
                </c:pt>
                <c:pt idx="499">
                  <c:v>0</c:v>
                </c:pt>
                <c:pt idx="500">
                  <c:v>44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67</c:v>
                </c:pt>
                <c:pt idx="508">
                  <c:v>42</c:v>
                </c:pt>
                <c:pt idx="509">
                  <c:v>42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44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45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88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22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68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22</c:v>
                </c:pt>
                <c:pt idx="582">
                  <c:v>0</c:v>
                </c:pt>
                <c:pt idx="583">
                  <c:v>0</c:v>
                </c:pt>
                <c:pt idx="584">
                  <c:v>44</c:v>
                </c:pt>
                <c:pt idx="585">
                  <c:v>0</c:v>
                </c:pt>
                <c:pt idx="586">
                  <c:v>0</c:v>
                </c:pt>
                <c:pt idx="587">
                  <c:v>22</c:v>
                </c:pt>
                <c:pt idx="588">
                  <c:v>0</c:v>
                </c:pt>
                <c:pt idx="589">
                  <c:v>22</c:v>
                </c:pt>
                <c:pt idx="590">
                  <c:v>43</c:v>
                </c:pt>
                <c:pt idx="591">
                  <c:v>0</c:v>
                </c:pt>
                <c:pt idx="592">
                  <c:v>44</c:v>
                </c:pt>
                <c:pt idx="593">
                  <c:v>0</c:v>
                </c:pt>
                <c:pt idx="594">
                  <c:v>0</c:v>
                </c:pt>
                <c:pt idx="595">
                  <c:v>22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43</c:v>
                </c:pt>
                <c:pt idx="603">
                  <c:v>0</c:v>
                </c:pt>
                <c:pt idx="604">
                  <c:v>62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22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22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22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22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42</c:v>
                </c:pt>
                <c:pt idx="660">
                  <c:v>0</c:v>
                </c:pt>
                <c:pt idx="66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85760"/>
        <c:axId val="87287296"/>
      </c:scatterChart>
      <c:scatterChart>
        <c:scatterStyle val="smoothMarker"/>
        <c:varyColors val="0"/>
        <c:ser>
          <c:idx val="2"/>
          <c:order val="2"/>
          <c:tx>
            <c:v>Luftdruck*100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'Bertsdorf, Hauptstr. 49, Schlaf'!$A$33:$A$694</c:f>
              <c:numCache>
                <c:formatCode>m/d/yyyy\ h:mm</c:formatCode>
                <c:ptCount val="662"/>
                <c:pt idx="0">
                  <c:v>42941.807638888888</c:v>
                </c:pt>
                <c:pt idx="1">
                  <c:v>42941.849305555559</c:v>
                </c:pt>
                <c:pt idx="2">
                  <c:v>42941.890972222223</c:v>
                </c:pt>
                <c:pt idx="3">
                  <c:v>42941.932638888888</c:v>
                </c:pt>
                <c:pt idx="4">
                  <c:v>42941.974305555559</c:v>
                </c:pt>
                <c:pt idx="5">
                  <c:v>42942.015972222223</c:v>
                </c:pt>
                <c:pt idx="6">
                  <c:v>42942.057638888888</c:v>
                </c:pt>
                <c:pt idx="7">
                  <c:v>42942.099305555559</c:v>
                </c:pt>
                <c:pt idx="8">
                  <c:v>42942.140972222223</c:v>
                </c:pt>
                <c:pt idx="9">
                  <c:v>42942.182638888888</c:v>
                </c:pt>
                <c:pt idx="10">
                  <c:v>42942.224305555559</c:v>
                </c:pt>
                <c:pt idx="11">
                  <c:v>42942.265972222223</c:v>
                </c:pt>
                <c:pt idx="12">
                  <c:v>42942.307638888888</c:v>
                </c:pt>
                <c:pt idx="13">
                  <c:v>42942.349305555559</c:v>
                </c:pt>
                <c:pt idx="14">
                  <c:v>42942.390972222223</c:v>
                </c:pt>
                <c:pt idx="15">
                  <c:v>42942.432638888888</c:v>
                </c:pt>
                <c:pt idx="16">
                  <c:v>42942.474305555559</c:v>
                </c:pt>
                <c:pt idx="17">
                  <c:v>42942.515972222223</c:v>
                </c:pt>
                <c:pt idx="18">
                  <c:v>42942.557638888888</c:v>
                </c:pt>
                <c:pt idx="19">
                  <c:v>42942.599305555559</c:v>
                </c:pt>
                <c:pt idx="20">
                  <c:v>42942.640972222223</c:v>
                </c:pt>
                <c:pt idx="21">
                  <c:v>42942.682638888888</c:v>
                </c:pt>
                <c:pt idx="22">
                  <c:v>42942.724305555559</c:v>
                </c:pt>
                <c:pt idx="23">
                  <c:v>42942.765972222223</c:v>
                </c:pt>
                <c:pt idx="24">
                  <c:v>42942.807638888888</c:v>
                </c:pt>
                <c:pt idx="25">
                  <c:v>42942.849305555559</c:v>
                </c:pt>
                <c:pt idx="26">
                  <c:v>42942.890972222223</c:v>
                </c:pt>
                <c:pt idx="27">
                  <c:v>42942.932638888888</c:v>
                </c:pt>
                <c:pt idx="28">
                  <c:v>42942.974305555559</c:v>
                </c:pt>
                <c:pt idx="29">
                  <c:v>42943.015972222223</c:v>
                </c:pt>
                <c:pt idx="30">
                  <c:v>42943.057638888888</c:v>
                </c:pt>
                <c:pt idx="31">
                  <c:v>42943.099305555559</c:v>
                </c:pt>
                <c:pt idx="32">
                  <c:v>42943.140972222223</c:v>
                </c:pt>
                <c:pt idx="33">
                  <c:v>42943.182638888888</c:v>
                </c:pt>
                <c:pt idx="34">
                  <c:v>42943.224305555559</c:v>
                </c:pt>
                <c:pt idx="35">
                  <c:v>42943.265972222223</c:v>
                </c:pt>
                <c:pt idx="36">
                  <c:v>42943.307638888888</c:v>
                </c:pt>
                <c:pt idx="37">
                  <c:v>42943.349305555559</c:v>
                </c:pt>
                <c:pt idx="38">
                  <c:v>42943.390972222223</c:v>
                </c:pt>
                <c:pt idx="39">
                  <c:v>42943.432638888888</c:v>
                </c:pt>
                <c:pt idx="40">
                  <c:v>42943.474305555559</c:v>
                </c:pt>
                <c:pt idx="41">
                  <c:v>42943.515972222223</c:v>
                </c:pt>
                <c:pt idx="42">
                  <c:v>42943.557638888888</c:v>
                </c:pt>
                <c:pt idx="43">
                  <c:v>42943.599305555559</c:v>
                </c:pt>
                <c:pt idx="44">
                  <c:v>42943.640972222223</c:v>
                </c:pt>
                <c:pt idx="45">
                  <c:v>42943.682638888888</c:v>
                </c:pt>
                <c:pt idx="46">
                  <c:v>42943.724305555559</c:v>
                </c:pt>
                <c:pt idx="47">
                  <c:v>42943.765972222223</c:v>
                </c:pt>
                <c:pt idx="48">
                  <c:v>42943.807638888888</c:v>
                </c:pt>
                <c:pt idx="49">
                  <c:v>42943.849305555559</c:v>
                </c:pt>
                <c:pt idx="50">
                  <c:v>42943.890972222223</c:v>
                </c:pt>
                <c:pt idx="51">
                  <c:v>42943.932638888888</c:v>
                </c:pt>
                <c:pt idx="52">
                  <c:v>42943.974305555559</c:v>
                </c:pt>
                <c:pt idx="53">
                  <c:v>42944.015972222223</c:v>
                </c:pt>
                <c:pt idx="54">
                  <c:v>42944.057638888888</c:v>
                </c:pt>
                <c:pt idx="55">
                  <c:v>42944.099305555559</c:v>
                </c:pt>
                <c:pt idx="56">
                  <c:v>42944.140972222223</c:v>
                </c:pt>
                <c:pt idx="57">
                  <c:v>42944.182638888888</c:v>
                </c:pt>
                <c:pt idx="58">
                  <c:v>42944.224305555559</c:v>
                </c:pt>
                <c:pt idx="59">
                  <c:v>42944.265972222223</c:v>
                </c:pt>
                <c:pt idx="60">
                  <c:v>42944.307638888888</c:v>
                </c:pt>
                <c:pt idx="61">
                  <c:v>42944.349305555559</c:v>
                </c:pt>
                <c:pt idx="62">
                  <c:v>42944.390972222223</c:v>
                </c:pt>
                <c:pt idx="63">
                  <c:v>42944.432638888888</c:v>
                </c:pt>
                <c:pt idx="64">
                  <c:v>42944.474305555559</c:v>
                </c:pt>
                <c:pt idx="65">
                  <c:v>42944.515972222223</c:v>
                </c:pt>
                <c:pt idx="66">
                  <c:v>42944.557638888888</c:v>
                </c:pt>
                <c:pt idx="67">
                  <c:v>42944.599305555559</c:v>
                </c:pt>
                <c:pt idx="68">
                  <c:v>42944.640972222223</c:v>
                </c:pt>
                <c:pt idx="69">
                  <c:v>42944.682638888888</c:v>
                </c:pt>
                <c:pt idx="70">
                  <c:v>42944.724305555559</c:v>
                </c:pt>
                <c:pt idx="71">
                  <c:v>42944.765972222223</c:v>
                </c:pt>
                <c:pt idx="72">
                  <c:v>42944.807638888888</c:v>
                </c:pt>
                <c:pt idx="73">
                  <c:v>42944.849305555559</c:v>
                </c:pt>
                <c:pt idx="74">
                  <c:v>42944.890972222223</c:v>
                </c:pt>
                <c:pt idx="75">
                  <c:v>42944.932638888888</c:v>
                </c:pt>
                <c:pt idx="76">
                  <c:v>42944.974305555559</c:v>
                </c:pt>
                <c:pt idx="77">
                  <c:v>42945.015972222223</c:v>
                </c:pt>
                <c:pt idx="78">
                  <c:v>42945.057638888888</c:v>
                </c:pt>
                <c:pt idx="79">
                  <c:v>42945.099305555559</c:v>
                </c:pt>
                <c:pt idx="80">
                  <c:v>42945.140972222223</c:v>
                </c:pt>
                <c:pt idx="81">
                  <c:v>42945.182638888888</c:v>
                </c:pt>
                <c:pt idx="82">
                  <c:v>42945.224305555559</c:v>
                </c:pt>
                <c:pt idx="83">
                  <c:v>42945.265972222223</c:v>
                </c:pt>
                <c:pt idx="84">
                  <c:v>42945.307638888888</c:v>
                </c:pt>
                <c:pt idx="85">
                  <c:v>42945.349305555559</c:v>
                </c:pt>
                <c:pt idx="86">
                  <c:v>42945.390972222223</c:v>
                </c:pt>
                <c:pt idx="87">
                  <c:v>42945.432638888888</c:v>
                </c:pt>
                <c:pt idx="88">
                  <c:v>42945.474305555559</c:v>
                </c:pt>
                <c:pt idx="89">
                  <c:v>42945.515972222223</c:v>
                </c:pt>
                <c:pt idx="90">
                  <c:v>42945.557638888888</c:v>
                </c:pt>
                <c:pt idx="91">
                  <c:v>42945.599305555559</c:v>
                </c:pt>
                <c:pt idx="92">
                  <c:v>42945.640972222223</c:v>
                </c:pt>
                <c:pt idx="93">
                  <c:v>42945.682638888888</c:v>
                </c:pt>
                <c:pt idx="94">
                  <c:v>42945.724305555559</c:v>
                </c:pt>
                <c:pt idx="95">
                  <c:v>42945.765972222223</c:v>
                </c:pt>
                <c:pt idx="96">
                  <c:v>42945.807638888888</c:v>
                </c:pt>
                <c:pt idx="97">
                  <c:v>42945.849305555559</c:v>
                </c:pt>
                <c:pt idx="98">
                  <c:v>42945.890972222223</c:v>
                </c:pt>
                <c:pt idx="99">
                  <c:v>42945.932638888888</c:v>
                </c:pt>
                <c:pt idx="100">
                  <c:v>42945.974305555559</c:v>
                </c:pt>
                <c:pt idx="101">
                  <c:v>42946.015972222223</c:v>
                </c:pt>
                <c:pt idx="102">
                  <c:v>42946.057638888888</c:v>
                </c:pt>
                <c:pt idx="103">
                  <c:v>42946.099305555559</c:v>
                </c:pt>
                <c:pt idx="104">
                  <c:v>42946.140972222223</c:v>
                </c:pt>
                <c:pt idx="105">
                  <c:v>42946.182638888888</c:v>
                </c:pt>
                <c:pt idx="106">
                  <c:v>42946.224305555559</c:v>
                </c:pt>
                <c:pt idx="107">
                  <c:v>42946.265972222223</c:v>
                </c:pt>
                <c:pt idx="108">
                  <c:v>42946.307638888888</c:v>
                </c:pt>
                <c:pt idx="109">
                  <c:v>42946.349305555559</c:v>
                </c:pt>
                <c:pt idx="110">
                  <c:v>42946.390972222223</c:v>
                </c:pt>
                <c:pt idx="111">
                  <c:v>42946.432638888888</c:v>
                </c:pt>
                <c:pt idx="112">
                  <c:v>42946.474305555559</c:v>
                </c:pt>
                <c:pt idx="113">
                  <c:v>42946.515972222223</c:v>
                </c:pt>
                <c:pt idx="114">
                  <c:v>42946.557638888888</c:v>
                </c:pt>
                <c:pt idx="115">
                  <c:v>42946.599305555559</c:v>
                </c:pt>
                <c:pt idx="116">
                  <c:v>42946.640972222223</c:v>
                </c:pt>
                <c:pt idx="117">
                  <c:v>42946.682638888888</c:v>
                </c:pt>
                <c:pt idx="118">
                  <c:v>42946.724305555559</c:v>
                </c:pt>
                <c:pt idx="119">
                  <c:v>42946.765972222223</c:v>
                </c:pt>
                <c:pt idx="120">
                  <c:v>42946.807638888888</c:v>
                </c:pt>
                <c:pt idx="121">
                  <c:v>42946.849305555559</c:v>
                </c:pt>
                <c:pt idx="122">
                  <c:v>42946.890972222223</c:v>
                </c:pt>
                <c:pt idx="123">
                  <c:v>42946.932638888888</c:v>
                </c:pt>
                <c:pt idx="124">
                  <c:v>42946.974305555559</c:v>
                </c:pt>
                <c:pt idx="125">
                  <c:v>42947.015972222223</c:v>
                </c:pt>
                <c:pt idx="126">
                  <c:v>42947.057638888888</c:v>
                </c:pt>
                <c:pt idx="127">
                  <c:v>42947.099305555559</c:v>
                </c:pt>
                <c:pt idx="128">
                  <c:v>42947.140972222223</c:v>
                </c:pt>
                <c:pt idx="129">
                  <c:v>42947.182638888888</c:v>
                </c:pt>
                <c:pt idx="130">
                  <c:v>42947.224305555559</c:v>
                </c:pt>
                <c:pt idx="131">
                  <c:v>42947.265972222223</c:v>
                </c:pt>
                <c:pt idx="132">
                  <c:v>42947.307638888888</c:v>
                </c:pt>
                <c:pt idx="133">
                  <c:v>42947.349305555559</c:v>
                </c:pt>
                <c:pt idx="134">
                  <c:v>42947.390972222223</c:v>
                </c:pt>
                <c:pt idx="135">
                  <c:v>42947.432638888888</c:v>
                </c:pt>
                <c:pt idx="136">
                  <c:v>42947.474305555559</c:v>
                </c:pt>
                <c:pt idx="137">
                  <c:v>42947.515972222223</c:v>
                </c:pt>
                <c:pt idx="138">
                  <c:v>42947.557638888888</c:v>
                </c:pt>
                <c:pt idx="139">
                  <c:v>42947.599305555559</c:v>
                </c:pt>
                <c:pt idx="140">
                  <c:v>42947.640972222223</c:v>
                </c:pt>
                <c:pt idx="141">
                  <c:v>42947.682638888888</c:v>
                </c:pt>
                <c:pt idx="142">
                  <c:v>42947.724305555559</c:v>
                </c:pt>
                <c:pt idx="143">
                  <c:v>42947.765972222223</c:v>
                </c:pt>
                <c:pt idx="144">
                  <c:v>42947.807638888888</c:v>
                </c:pt>
                <c:pt idx="145">
                  <c:v>42947.849305555559</c:v>
                </c:pt>
                <c:pt idx="146">
                  <c:v>42947.890972222223</c:v>
                </c:pt>
                <c:pt idx="147">
                  <c:v>42947.932638888888</c:v>
                </c:pt>
                <c:pt idx="148">
                  <c:v>42947.974305555559</c:v>
                </c:pt>
                <c:pt idx="149">
                  <c:v>42948.015972222223</c:v>
                </c:pt>
                <c:pt idx="150">
                  <c:v>42948.057638888888</c:v>
                </c:pt>
                <c:pt idx="151">
                  <c:v>42948.099305555559</c:v>
                </c:pt>
                <c:pt idx="152">
                  <c:v>42948.140972222223</c:v>
                </c:pt>
                <c:pt idx="153">
                  <c:v>42948.182638888888</c:v>
                </c:pt>
                <c:pt idx="154">
                  <c:v>42948.224305555559</c:v>
                </c:pt>
                <c:pt idx="155">
                  <c:v>42948.265972222223</c:v>
                </c:pt>
                <c:pt idx="156">
                  <c:v>42948.307638888888</c:v>
                </c:pt>
                <c:pt idx="157">
                  <c:v>42948.349305555559</c:v>
                </c:pt>
                <c:pt idx="158">
                  <c:v>42948.390972222223</c:v>
                </c:pt>
                <c:pt idx="159">
                  <c:v>42948.432638888888</c:v>
                </c:pt>
                <c:pt idx="160">
                  <c:v>42948.474305555559</c:v>
                </c:pt>
                <c:pt idx="161">
                  <c:v>42948.515972222223</c:v>
                </c:pt>
                <c:pt idx="162">
                  <c:v>42948.557638888888</c:v>
                </c:pt>
                <c:pt idx="163">
                  <c:v>42948.599305555559</c:v>
                </c:pt>
                <c:pt idx="164">
                  <c:v>42948.640972222223</c:v>
                </c:pt>
                <c:pt idx="165">
                  <c:v>42948.682638888888</c:v>
                </c:pt>
                <c:pt idx="166">
                  <c:v>42948.724305555559</c:v>
                </c:pt>
                <c:pt idx="167">
                  <c:v>42948.765972222223</c:v>
                </c:pt>
                <c:pt idx="168">
                  <c:v>42948.807638888888</c:v>
                </c:pt>
                <c:pt idx="169">
                  <c:v>42948.849305555559</c:v>
                </c:pt>
                <c:pt idx="170">
                  <c:v>42948.890972222223</c:v>
                </c:pt>
                <c:pt idx="171">
                  <c:v>42948.932638888888</c:v>
                </c:pt>
                <c:pt idx="172">
                  <c:v>42948.974305555559</c:v>
                </c:pt>
                <c:pt idx="173">
                  <c:v>42949.015972222223</c:v>
                </c:pt>
                <c:pt idx="174">
                  <c:v>42949.057638888888</c:v>
                </c:pt>
                <c:pt idx="175">
                  <c:v>42949.099305555559</c:v>
                </c:pt>
                <c:pt idx="176">
                  <c:v>42949.140972222223</c:v>
                </c:pt>
                <c:pt idx="177">
                  <c:v>42949.182638888888</c:v>
                </c:pt>
                <c:pt idx="178">
                  <c:v>42949.224305555559</c:v>
                </c:pt>
                <c:pt idx="179">
                  <c:v>42949.265972222223</c:v>
                </c:pt>
                <c:pt idx="180">
                  <c:v>42949.307638888888</c:v>
                </c:pt>
                <c:pt idx="181">
                  <c:v>42949.349305555559</c:v>
                </c:pt>
                <c:pt idx="182">
                  <c:v>42949.390972222223</c:v>
                </c:pt>
                <c:pt idx="183">
                  <c:v>42949.432638888888</c:v>
                </c:pt>
                <c:pt idx="184">
                  <c:v>42949.474305555559</c:v>
                </c:pt>
                <c:pt idx="185">
                  <c:v>42949.515972222223</c:v>
                </c:pt>
                <c:pt idx="186">
                  <c:v>42949.557638888888</c:v>
                </c:pt>
                <c:pt idx="187">
                  <c:v>42949.599305555559</c:v>
                </c:pt>
                <c:pt idx="188">
                  <c:v>42949.640972222223</c:v>
                </c:pt>
                <c:pt idx="189">
                  <c:v>42949.682638888888</c:v>
                </c:pt>
                <c:pt idx="190">
                  <c:v>42949.724305555559</c:v>
                </c:pt>
                <c:pt idx="191">
                  <c:v>42949.765972222223</c:v>
                </c:pt>
                <c:pt idx="192">
                  <c:v>42949.807638888888</c:v>
                </c:pt>
                <c:pt idx="193">
                  <c:v>42949.849305555559</c:v>
                </c:pt>
                <c:pt idx="194">
                  <c:v>42949.890972222223</c:v>
                </c:pt>
                <c:pt idx="195">
                  <c:v>42949.932638888888</c:v>
                </c:pt>
                <c:pt idx="196">
                  <c:v>42949.974305555559</c:v>
                </c:pt>
                <c:pt idx="197">
                  <c:v>42950.015972222223</c:v>
                </c:pt>
                <c:pt idx="198">
                  <c:v>42950.057638888888</c:v>
                </c:pt>
                <c:pt idx="199">
                  <c:v>42950.099305555559</c:v>
                </c:pt>
                <c:pt idx="200">
                  <c:v>42950.140972222223</c:v>
                </c:pt>
                <c:pt idx="201">
                  <c:v>42950.182638888888</c:v>
                </c:pt>
                <c:pt idx="202">
                  <c:v>42950.224305555559</c:v>
                </c:pt>
                <c:pt idx="203">
                  <c:v>42950.265972222223</c:v>
                </c:pt>
                <c:pt idx="204">
                  <c:v>42950.307638888888</c:v>
                </c:pt>
                <c:pt idx="205">
                  <c:v>42950.349305555559</c:v>
                </c:pt>
                <c:pt idx="206">
                  <c:v>42950.390972222223</c:v>
                </c:pt>
                <c:pt idx="207">
                  <c:v>42950.432638888888</c:v>
                </c:pt>
                <c:pt idx="208">
                  <c:v>42950.474305555559</c:v>
                </c:pt>
                <c:pt idx="209">
                  <c:v>42950.515972222223</c:v>
                </c:pt>
                <c:pt idx="210">
                  <c:v>42950.557638888888</c:v>
                </c:pt>
                <c:pt idx="211">
                  <c:v>42950.599305555559</c:v>
                </c:pt>
                <c:pt idx="212">
                  <c:v>42950.640972222223</c:v>
                </c:pt>
                <c:pt idx="213">
                  <c:v>42950.682638888888</c:v>
                </c:pt>
                <c:pt idx="214">
                  <c:v>42950.724305555559</c:v>
                </c:pt>
                <c:pt idx="215">
                  <c:v>42950.765972222223</c:v>
                </c:pt>
                <c:pt idx="216">
                  <c:v>42950.807638888888</c:v>
                </c:pt>
                <c:pt idx="217">
                  <c:v>42950.849305555559</c:v>
                </c:pt>
                <c:pt idx="218">
                  <c:v>42950.890972222223</c:v>
                </c:pt>
                <c:pt idx="219">
                  <c:v>42950.932638888888</c:v>
                </c:pt>
                <c:pt idx="220">
                  <c:v>42950.974305555559</c:v>
                </c:pt>
                <c:pt idx="221">
                  <c:v>42951.015972222223</c:v>
                </c:pt>
                <c:pt idx="222">
                  <c:v>42951.057638888888</c:v>
                </c:pt>
                <c:pt idx="223">
                  <c:v>42951.099305555559</c:v>
                </c:pt>
                <c:pt idx="224">
                  <c:v>42951.140972222223</c:v>
                </c:pt>
                <c:pt idx="225">
                  <c:v>42951.182638888888</c:v>
                </c:pt>
                <c:pt idx="226">
                  <c:v>42951.224305555559</c:v>
                </c:pt>
                <c:pt idx="227">
                  <c:v>42951.265972222223</c:v>
                </c:pt>
                <c:pt idx="228">
                  <c:v>42951.307638888888</c:v>
                </c:pt>
                <c:pt idx="229">
                  <c:v>42951.349305555559</c:v>
                </c:pt>
                <c:pt idx="230">
                  <c:v>42951.390972222223</c:v>
                </c:pt>
                <c:pt idx="231">
                  <c:v>42951.432638888888</c:v>
                </c:pt>
                <c:pt idx="232">
                  <c:v>42951.474305555559</c:v>
                </c:pt>
                <c:pt idx="233">
                  <c:v>42951.515972222223</c:v>
                </c:pt>
                <c:pt idx="234">
                  <c:v>42951.557638888888</c:v>
                </c:pt>
                <c:pt idx="235">
                  <c:v>42951.599305555559</c:v>
                </c:pt>
                <c:pt idx="236">
                  <c:v>42951.640972222223</c:v>
                </c:pt>
                <c:pt idx="237">
                  <c:v>42951.682638888888</c:v>
                </c:pt>
                <c:pt idx="238">
                  <c:v>42951.724305555559</c:v>
                </c:pt>
                <c:pt idx="239">
                  <c:v>42951.765972222223</c:v>
                </c:pt>
                <c:pt idx="240">
                  <c:v>42951.807638888888</c:v>
                </c:pt>
                <c:pt idx="241">
                  <c:v>42951.849305555559</c:v>
                </c:pt>
                <c:pt idx="242">
                  <c:v>42951.890972222223</c:v>
                </c:pt>
                <c:pt idx="243">
                  <c:v>42951.932638888888</c:v>
                </c:pt>
                <c:pt idx="244">
                  <c:v>42951.974305555559</c:v>
                </c:pt>
                <c:pt idx="245">
                  <c:v>42952.015972222223</c:v>
                </c:pt>
                <c:pt idx="246">
                  <c:v>42952.057638888888</c:v>
                </c:pt>
                <c:pt idx="247">
                  <c:v>42952.099305555559</c:v>
                </c:pt>
                <c:pt idx="248">
                  <c:v>42952.140972222223</c:v>
                </c:pt>
                <c:pt idx="249">
                  <c:v>42952.182638888888</c:v>
                </c:pt>
                <c:pt idx="250">
                  <c:v>42952.224305555559</c:v>
                </c:pt>
                <c:pt idx="251">
                  <c:v>42952.265972222223</c:v>
                </c:pt>
                <c:pt idx="252">
                  <c:v>42952.307638888888</c:v>
                </c:pt>
                <c:pt idx="253">
                  <c:v>42952.349305555559</c:v>
                </c:pt>
                <c:pt idx="254">
                  <c:v>42952.390972222223</c:v>
                </c:pt>
                <c:pt idx="255">
                  <c:v>42952.432638888888</c:v>
                </c:pt>
                <c:pt idx="256">
                  <c:v>42952.474305555559</c:v>
                </c:pt>
                <c:pt idx="257">
                  <c:v>42952.515972222223</c:v>
                </c:pt>
                <c:pt idx="258">
                  <c:v>42952.557638888888</c:v>
                </c:pt>
                <c:pt idx="259">
                  <c:v>42952.599305555559</c:v>
                </c:pt>
                <c:pt idx="260">
                  <c:v>42952.640972222223</c:v>
                </c:pt>
                <c:pt idx="261">
                  <c:v>42952.682638888888</c:v>
                </c:pt>
                <c:pt idx="262">
                  <c:v>42952.724305555559</c:v>
                </c:pt>
                <c:pt idx="263">
                  <c:v>42952.765972222223</c:v>
                </c:pt>
                <c:pt idx="264">
                  <c:v>42952.807638888888</c:v>
                </c:pt>
                <c:pt idx="265">
                  <c:v>42952.849305555559</c:v>
                </c:pt>
                <c:pt idx="266">
                  <c:v>42952.890972222223</c:v>
                </c:pt>
                <c:pt idx="267">
                  <c:v>42952.932638888888</c:v>
                </c:pt>
                <c:pt idx="268">
                  <c:v>42952.974305555559</c:v>
                </c:pt>
                <c:pt idx="269">
                  <c:v>42953.015972222223</c:v>
                </c:pt>
                <c:pt idx="270">
                  <c:v>42953.057638888888</c:v>
                </c:pt>
                <c:pt idx="271">
                  <c:v>42953.099305555559</c:v>
                </c:pt>
                <c:pt idx="272">
                  <c:v>42953.140972222223</c:v>
                </c:pt>
                <c:pt idx="273">
                  <c:v>42953.182638888888</c:v>
                </c:pt>
                <c:pt idx="274">
                  <c:v>42953.224305555559</c:v>
                </c:pt>
                <c:pt idx="275">
                  <c:v>42953.265972222223</c:v>
                </c:pt>
                <c:pt idx="276">
                  <c:v>42953.307638888888</c:v>
                </c:pt>
                <c:pt idx="277">
                  <c:v>42953.349305555559</c:v>
                </c:pt>
                <c:pt idx="278">
                  <c:v>42953.390972222223</c:v>
                </c:pt>
                <c:pt idx="279">
                  <c:v>42953.432638888888</c:v>
                </c:pt>
                <c:pt idx="280">
                  <c:v>42953.474305555559</c:v>
                </c:pt>
                <c:pt idx="281">
                  <c:v>42953.515972222223</c:v>
                </c:pt>
                <c:pt idx="282">
                  <c:v>42953.557638888888</c:v>
                </c:pt>
                <c:pt idx="283">
                  <c:v>42953.599305555559</c:v>
                </c:pt>
                <c:pt idx="284">
                  <c:v>42953.640972222223</c:v>
                </c:pt>
                <c:pt idx="285">
                  <c:v>42953.682638888888</c:v>
                </c:pt>
                <c:pt idx="286">
                  <c:v>42953.724305555559</c:v>
                </c:pt>
                <c:pt idx="287">
                  <c:v>42953.765972222223</c:v>
                </c:pt>
                <c:pt idx="288">
                  <c:v>42953.807638888888</c:v>
                </c:pt>
                <c:pt idx="289">
                  <c:v>42953.849305555559</c:v>
                </c:pt>
                <c:pt idx="290">
                  <c:v>42953.890972222223</c:v>
                </c:pt>
                <c:pt idx="291">
                  <c:v>42953.932638888888</c:v>
                </c:pt>
                <c:pt idx="292">
                  <c:v>42953.974305555559</c:v>
                </c:pt>
                <c:pt idx="293">
                  <c:v>42954.015972222223</c:v>
                </c:pt>
                <c:pt idx="294">
                  <c:v>42954.057638888888</c:v>
                </c:pt>
                <c:pt idx="295">
                  <c:v>42954.099305555559</c:v>
                </c:pt>
                <c:pt idx="296">
                  <c:v>42954.140972222223</c:v>
                </c:pt>
                <c:pt idx="297">
                  <c:v>42954.182638888888</c:v>
                </c:pt>
                <c:pt idx="298">
                  <c:v>42954.224305555559</c:v>
                </c:pt>
                <c:pt idx="299">
                  <c:v>42954.265972222223</c:v>
                </c:pt>
                <c:pt idx="300">
                  <c:v>42954.307638888888</c:v>
                </c:pt>
                <c:pt idx="301">
                  <c:v>42954.349305555559</c:v>
                </c:pt>
                <c:pt idx="302">
                  <c:v>42954.390972222223</c:v>
                </c:pt>
                <c:pt idx="303">
                  <c:v>42954.432638888888</c:v>
                </c:pt>
                <c:pt idx="304">
                  <c:v>42954.474305555559</c:v>
                </c:pt>
                <c:pt idx="305">
                  <c:v>42954.515972222223</c:v>
                </c:pt>
                <c:pt idx="306">
                  <c:v>42954.557638888888</c:v>
                </c:pt>
                <c:pt idx="307">
                  <c:v>42954.599305555559</c:v>
                </c:pt>
                <c:pt idx="308">
                  <c:v>42954.640972222223</c:v>
                </c:pt>
                <c:pt idx="309">
                  <c:v>42954.682638888888</c:v>
                </c:pt>
                <c:pt idx="310">
                  <c:v>42954.724305555559</c:v>
                </c:pt>
                <c:pt idx="311">
                  <c:v>42954.765972222223</c:v>
                </c:pt>
                <c:pt idx="312">
                  <c:v>42954.807638888888</c:v>
                </c:pt>
                <c:pt idx="313">
                  <c:v>42954.849305555559</c:v>
                </c:pt>
                <c:pt idx="314">
                  <c:v>42954.890972222223</c:v>
                </c:pt>
                <c:pt idx="315">
                  <c:v>42954.932638888888</c:v>
                </c:pt>
                <c:pt idx="316">
                  <c:v>42954.974305555559</c:v>
                </c:pt>
                <c:pt idx="317">
                  <c:v>42955.015972222223</c:v>
                </c:pt>
                <c:pt idx="318">
                  <c:v>42955.057638888888</c:v>
                </c:pt>
                <c:pt idx="319">
                  <c:v>42955.099305555559</c:v>
                </c:pt>
                <c:pt idx="320">
                  <c:v>42955.140972222223</c:v>
                </c:pt>
                <c:pt idx="321">
                  <c:v>42955.182638888888</c:v>
                </c:pt>
                <c:pt idx="322">
                  <c:v>42955.224305555559</c:v>
                </c:pt>
                <c:pt idx="323">
                  <c:v>42955.265972222223</c:v>
                </c:pt>
                <c:pt idx="324">
                  <c:v>42955.307638888888</c:v>
                </c:pt>
                <c:pt idx="325">
                  <c:v>42955.349305555559</c:v>
                </c:pt>
                <c:pt idx="326">
                  <c:v>42955.390972222223</c:v>
                </c:pt>
                <c:pt idx="327">
                  <c:v>42955.432638888888</c:v>
                </c:pt>
                <c:pt idx="328">
                  <c:v>42955.474305555559</c:v>
                </c:pt>
                <c:pt idx="329">
                  <c:v>42955.515972222223</c:v>
                </c:pt>
                <c:pt idx="330">
                  <c:v>42955.557638888888</c:v>
                </c:pt>
                <c:pt idx="331">
                  <c:v>42955.599305555559</c:v>
                </c:pt>
                <c:pt idx="332">
                  <c:v>42955.640972222223</c:v>
                </c:pt>
                <c:pt idx="333">
                  <c:v>42955.682638888888</c:v>
                </c:pt>
                <c:pt idx="334">
                  <c:v>42955.724305555559</c:v>
                </c:pt>
                <c:pt idx="335">
                  <c:v>42955.765972222223</c:v>
                </c:pt>
                <c:pt idx="336">
                  <c:v>42955.807638888888</c:v>
                </c:pt>
                <c:pt idx="337">
                  <c:v>42955.849305555559</c:v>
                </c:pt>
                <c:pt idx="338">
                  <c:v>42955.890972222223</c:v>
                </c:pt>
                <c:pt idx="339">
                  <c:v>42955.932638888888</c:v>
                </c:pt>
                <c:pt idx="340">
                  <c:v>42955.974305555559</c:v>
                </c:pt>
                <c:pt idx="341">
                  <c:v>42956.015972222223</c:v>
                </c:pt>
                <c:pt idx="342">
                  <c:v>42956.057638888888</c:v>
                </c:pt>
                <c:pt idx="343">
                  <c:v>42956.099305555559</c:v>
                </c:pt>
                <c:pt idx="344">
                  <c:v>42956.140972222223</c:v>
                </c:pt>
                <c:pt idx="345">
                  <c:v>42956.182638888888</c:v>
                </c:pt>
                <c:pt idx="346">
                  <c:v>42956.224305555559</c:v>
                </c:pt>
                <c:pt idx="347">
                  <c:v>42956.265972222223</c:v>
                </c:pt>
                <c:pt idx="348">
                  <c:v>42956.307638888888</c:v>
                </c:pt>
                <c:pt idx="349">
                  <c:v>42956.349305555559</c:v>
                </c:pt>
                <c:pt idx="350">
                  <c:v>42956.390972222223</c:v>
                </c:pt>
                <c:pt idx="351">
                  <c:v>42956.432638888888</c:v>
                </c:pt>
                <c:pt idx="352">
                  <c:v>42956.474305555559</c:v>
                </c:pt>
                <c:pt idx="353">
                  <c:v>42956.515972222223</c:v>
                </c:pt>
                <c:pt idx="354">
                  <c:v>42956.557638888888</c:v>
                </c:pt>
                <c:pt idx="355">
                  <c:v>42956.599305555559</c:v>
                </c:pt>
                <c:pt idx="356">
                  <c:v>42956.640972222223</c:v>
                </c:pt>
                <c:pt idx="357">
                  <c:v>42956.682638888888</c:v>
                </c:pt>
                <c:pt idx="358">
                  <c:v>42956.724305555559</c:v>
                </c:pt>
                <c:pt idx="359">
                  <c:v>42956.765972222223</c:v>
                </c:pt>
                <c:pt idx="360">
                  <c:v>42956.807638888888</c:v>
                </c:pt>
                <c:pt idx="361">
                  <c:v>42956.849305555559</c:v>
                </c:pt>
                <c:pt idx="362">
                  <c:v>42956.890972222223</c:v>
                </c:pt>
                <c:pt idx="363">
                  <c:v>42956.932638888888</c:v>
                </c:pt>
                <c:pt idx="364">
                  <c:v>42956.974305555559</c:v>
                </c:pt>
                <c:pt idx="365">
                  <c:v>42957.015972222223</c:v>
                </c:pt>
                <c:pt idx="366">
                  <c:v>42957.057638888888</c:v>
                </c:pt>
                <c:pt idx="367">
                  <c:v>42957.099305555559</c:v>
                </c:pt>
                <c:pt idx="368">
                  <c:v>42957.140972222223</c:v>
                </c:pt>
                <c:pt idx="369">
                  <c:v>42957.182638888888</c:v>
                </c:pt>
                <c:pt idx="370">
                  <c:v>42957.224305555559</c:v>
                </c:pt>
                <c:pt idx="371">
                  <c:v>42957.265972222223</c:v>
                </c:pt>
                <c:pt idx="372">
                  <c:v>42957.307638888888</c:v>
                </c:pt>
                <c:pt idx="373">
                  <c:v>42957.349305555559</c:v>
                </c:pt>
                <c:pt idx="374">
                  <c:v>42957.390972222223</c:v>
                </c:pt>
                <c:pt idx="375">
                  <c:v>42957.432638888888</c:v>
                </c:pt>
                <c:pt idx="376">
                  <c:v>42957.474305555559</c:v>
                </c:pt>
                <c:pt idx="377">
                  <c:v>42957.515972222223</c:v>
                </c:pt>
                <c:pt idx="378">
                  <c:v>42957.557638888888</c:v>
                </c:pt>
                <c:pt idx="379">
                  <c:v>42957.599305555559</c:v>
                </c:pt>
                <c:pt idx="380">
                  <c:v>42957.640972222223</c:v>
                </c:pt>
                <c:pt idx="381">
                  <c:v>42957.682638888888</c:v>
                </c:pt>
                <c:pt idx="382">
                  <c:v>42957.724305555559</c:v>
                </c:pt>
                <c:pt idx="383">
                  <c:v>42957.765972222223</c:v>
                </c:pt>
                <c:pt idx="384">
                  <c:v>42957.807638888888</c:v>
                </c:pt>
                <c:pt idx="385">
                  <c:v>42957.849305555559</c:v>
                </c:pt>
                <c:pt idx="386">
                  <c:v>42957.890972222223</c:v>
                </c:pt>
                <c:pt idx="387">
                  <c:v>42957.932638888888</c:v>
                </c:pt>
                <c:pt idx="388">
                  <c:v>42957.974305555559</c:v>
                </c:pt>
                <c:pt idx="389">
                  <c:v>42958.015972222223</c:v>
                </c:pt>
                <c:pt idx="390">
                  <c:v>42958.057638888888</c:v>
                </c:pt>
                <c:pt idx="391">
                  <c:v>42958.099305555559</c:v>
                </c:pt>
                <c:pt idx="392">
                  <c:v>42958.140972222223</c:v>
                </c:pt>
                <c:pt idx="393">
                  <c:v>42958.182638888888</c:v>
                </c:pt>
                <c:pt idx="394">
                  <c:v>42958.224305555559</c:v>
                </c:pt>
                <c:pt idx="395">
                  <c:v>42958.265972222223</c:v>
                </c:pt>
                <c:pt idx="396">
                  <c:v>42958.307638888888</c:v>
                </c:pt>
                <c:pt idx="397">
                  <c:v>42958.349305555559</c:v>
                </c:pt>
                <c:pt idx="398">
                  <c:v>42958.390972222223</c:v>
                </c:pt>
                <c:pt idx="399">
                  <c:v>42958.432638888888</c:v>
                </c:pt>
                <c:pt idx="400">
                  <c:v>42958.474305555559</c:v>
                </c:pt>
                <c:pt idx="401">
                  <c:v>42958.515972222223</c:v>
                </c:pt>
                <c:pt idx="402">
                  <c:v>42958.557638888888</c:v>
                </c:pt>
                <c:pt idx="403">
                  <c:v>42958.599305555559</c:v>
                </c:pt>
                <c:pt idx="404">
                  <c:v>42958.640972222223</c:v>
                </c:pt>
                <c:pt idx="405">
                  <c:v>42958.682638888888</c:v>
                </c:pt>
                <c:pt idx="406">
                  <c:v>42958.724305555559</c:v>
                </c:pt>
                <c:pt idx="407">
                  <c:v>42958.765972222223</c:v>
                </c:pt>
                <c:pt idx="408">
                  <c:v>42958.807638888888</c:v>
                </c:pt>
                <c:pt idx="409">
                  <c:v>42958.849305555559</c:v>
                </c:pt>
                <c:pt idx="410">
                  <c:v>42958.890972222223</c:v>
                </c:pt>
                <c:pt idx="411">
                  <c:v>42958.932638888888</c:v>
                </c:pt>
                <c:pt idx="412">
                  <c:v>42958.974305555559</c:v>
                </c:pt>
                <c:pt idx="413">
                  <c:v>42959.015972222223</c:v>
                </c:pt>
                <c:pt idx="414">
                  <c:v>42959.057638888888</c:v>
                </c:pt>
                <c:pt idx="415">
                  <c:v>42959.099305555559</c:v>
                </c:pt>
                <c:pt idx="416">
                  <c:v>42959.140972222223</c:v>
                </c:pt>
                <c:pt idx="417">
                  <c:v>42959.182638888888</c:v>
                </c:pt>
                <c:pt idx="418">
                  <c:v>42959.224305555559</c:v>
                </c:pt>
                <c:pt idx="419">
                  <c:v>42959.265972222223</c:v>
                </c:pt>
                <c:pt idx="420">
                  <c:v>42959.307638888888</c:v>
                </c:pt>
                <c:pt idx="421">
                  <c:v>42959.349305555559</c:v>
                </c:pt>
                <c:pt idx="422">
                  <c:v>42959.390972222223</c:v>
                </c:pt>
                <c:pt idx="423">
                  <c:v>42959.432638888888</c:v>
                </c:pt>
                <c:pt idx="424">
                  <c:v>42959.474305555559</c:v>
                </c:pt>
                <c:pt idx="425">
                  <c:v>42959.515972222223</c:v>
                </c:pt>
                <c:pt idx="426">
                  <c:v>42959.557638888888</c:v>
                </c:pt>
                <c:pt idx="427">
                  <c:v>42959.599305555559</c:v>
                </c:pt>
                <c:pt idx="428">
                  <c:v>42959.640972222223</c:v>
                </c:pt>
                <c:pt idx="429">
                  <c:v>42959.682638888888</c:v>
                </c:pt>
                <c:pt idx="430">
                  <c:v>42959.724305555559</c:v>
                </c:pt>
                <c:pt idx="431">
                  <c:v>42959.765972222223</c:v>
                </c:pt>
                <c:pt idx="432">
                  <c:v>42959.807638888888</c:v>
                </c:pt>
                <c:pt idx="433">
                  <c:v>42959.849305555559</c:v>
                </c:pt>
                <c:pt idx="434">
                  <c:v>42959.890972222223</c:v>
                </c:pt>
                <c:pt idx="435">
                  <c:v>42959.932638888888</c:v>
                </c:pt>
                <c:pt idx="436">
                  <c:v>42959.974305555559</c:v>
                </c:pt>
                <c:pt idx="437">
                  <c:v>42960.015972222223</c:v>
                </c:pt>
                <c:pt idx="438">
                  <c:v>42960.057638888888</c:v>
                </c:pt>
                <c:pt idx="439">
                  <c:v>42960.099305555559</c:v>
                </c:pt>
                <c:pt idx="440">
                  <c:v>42960.140972222223</c:v>
                </c:pt>
                <c:pt idx="441">
                  <c:v>42960.182638888888</c:v>
                </c:pt>
                <c:pt idx="442">
                  <c:v>42960.224305555559</c:v>
                </c:pt>
                <c:pt idx="443">
                  <c:v>42960.265972222223</c:v>
                </c:pt>
                <c:pt idx="444">
                  <c:v>42960.307638888888</c:v>
                </c:pt>
                <c:pt idx="445">
                  <c:v>42960.349305555559</c:v>
                </c:pt>
                <c:pt idx="446">
                  <c:v>42960.390972222223</c:v>
                </c:pt>
                <c:pt idx="447">
                  <c:v>42960.432638888888</c:v>
                </c:pt>
                <c:pt idx="448">
                  <c:v>42960.474305555559</c:v>
                </c:pt>
                <c:pt idx="449">
                  <c:v>42960.515972222223</c:v>
                </c:pt>
                <c:pt idx="450">
                  <c:v>42960.557638888888</c:v>
                </c:pt>
                <c:pt idx="451">
                  <c:v>42960.599305555559</c:v>
                </c:pt>
                <c:pt idx="452">
                  <c:v>42960.640972222223</c:v>
                </c:pt>
                <c:pt idx="453">
                  <c:v>42960.682638888888</c:v>
                </c:pt>
                <c:pt idx="454">
                  <c:v>42960.724305555559</c:v>
                </c:pt>
                <c:pt idx="455">
                  <c:v>42960.765972222223</c:v>
                </c:pt>
                <c:pt idx="456">
                  <c:v>42960.807638888888</c:v>
                </c:pt>
                <c:pt idx="457">
                  <c:v>42960.849305555559</c:v>
                </c:pt>
                <c:pt idx="458">
                  <c:v>42960.890972222223</c:v>
                </c:pt>
                <c:pt idx="459">
                  <c:v>42960.932638888888</c:v>
                </c:pt>
                <c:pt idx="460">
                  <c:v>42960.974305555559</c:v>
                </c:pt>
                <c:pt idx="461">
                  <c:v>42961.015972222223</c:v>
                </c:pt>
                <c:pt idx="462">
                  <c:v>42961.057638888888</c:v>
                </c:pt>
                <c:pt idx="463">
                  <c:v>42961.099305555559</c:v>
                </c:pt>
                <c:pt idx="464">
                  <c:v>42961.140972222223</c:v>
                </c:pt>
                <c:pt idx="465">
                  <c:v>42961.182638888888</c:v>
                </c:pt>
                <c:pt idx="466">
                  <c:v>42961.224305555559</c:v>
                </c:pt>
                <c:pt idx="467">
                  <c:v>42961.265972222223</c:v>
                </c:pt>
                <c:pt idx="468">
                  <c:v>42961.307638888888</c:v>
                </c:pt>
                <c:pt idx="469">
                  <c:v>42961.349305555559</c:v>
                </c:pt>
                <c:pt idx="470">
                  <c:v>42961.390972222223</c:v>
                </c:pt>
                <c:pt idx="471">
                  <c:v>42961.432638888888</c:v>
                </c:pt>
                <c:pt idx="472">
                  <c:v>42961.474305555559</c:v>
                </c:pt>
                <c:pt idx="473">
                  <c:v>42961.515972222223</c:v>
                </c:pt>
                <c:pt idx="474">
                  <c:v>42961.557638888888</c:v>
                </c:pt>
                <c:pt idx="475">
                  <c:v>42961.599305555559</c:v>
                </c:pt>
                <c:pt idx="476">
                  <c:v>42961.640972222223</c:v>
                </c:pt>
                <c:pt idx="477">
                  <c:v>42961.682638888888</c:v>
                </c:pt>
                <c:pt idx="478">
                  <c:v>42961.724305555559</c:v>
                </c:pt>
                <c:pt idx="479">
                  <c:v>42961.765972222223</c:v>
                </c:pt>
                <c:pt idx="480">
                  <c:v>42961.807638888888</c:v>
                </c:pt>
                <c:pt idx="481">
                  <c:v>42961.849305555559</c:v>
                </c:pt>
                <c:pt idx="482">
                  <c:v>42961.890972222223</c:v>
                </c:pt>
                <c:pt idx="483">
                  <c:v>42961.932638888888</c:v>
                </c:pt>
                <c:pt idx="484">
                  <c:v>42961.974305555559</c:v>
                </c:pt>
                <c:pt idx="485">
                  <c:v>42962.015972222223</c:v>
                </c:pt>
                <c:pt idx="486">
                  <c:v>42962.057638888888</c:v>
                </c:pt>
                <c:pt idx="487">
                  <c:v>42962.099305555559</c:v>
                </c:pt>
                <c:pt idx="488">
                  <c:v>42962.140972222223</c:v>
                </c:pt>
                <c:pt idx="489">
                  <c:v>42962.182638888888</c:v>
                </c:pt>
                <c:pt idx="490">
                  <c:v>42962.224305555559</c:v>
                </c:pt>
                <c:pt idx="491">
                  <c:v>42962.265972222223</c:v>
                </c:pt>
                <c:pt idx="492">
                  <c:v>42962.307638888888</c:v>
                </c:pt>
                <c:pt idx="493">
                  <c:v>42962.349305555559</c:v>
                </c:pt>
                <c:pt idx="494">
                  <c:v>42962.390972222223</c:v>
                </c:pt>
                <c:pt idx="495">
                  <c:v>42962.432638888888</c:v>
                </c:pt>
                <c:pt idx="496">
                  <c:v>42962.474305555559</c:v>
                </c:pt>
                <c:pt idx="497">
                  <c:v>42962.515972222223</c:v>
                </c:pt>
                <c:pt idx="498">
                  <c:v>42962.557638888888</c:v>
                </c:pt>
                <c:pt idx="499">
                  <c:v>42962.599305555559</c:v>
                </c:pt>
                <c:pt idx="500">
                  <c:v>42962.640972222223</c:v>
                </c:pt>
                <c:pt idx="501">
                  <c:v>42962.682638888888</c:v>
                </c:pt>
                <c:pt idx="502">
                  <c:v>42962.724305555559</c:v>
                </c:pt>
                <c:pt idx="503">
                  <c:v>42962.765972222223</c:v>
                </c:pt>
                <c:pt idx="504">
                  <c:v>42962.807638888888</c:v>
                </c:pt>
                <c:pt idx="505">
                  <c:v>42962.849305555559</c:v>
                </c:pt>
                <c:pt idx="506">
                  <c:v>42962.890972222223</c:v>
                </c:pt>
                <c:pt idx="507">
                  <c:v>42962.932638888888</c:v>
                </c:pt>
                <c:pt idx="508">
                  <c:v>42962.974305555559</c:v>
                </c:pt>
                <c:pt idx="509">
                  <c:v>42963.015972222223</c:v>
                </c:pt>
                <c:pt idx="510">
                  <c:v>42963.057638888888</c:v>
                </c:pt>
                <c:pt idx="511">
                  <c:v>42963.099305555559</c:v>
                </c:pt>
                <c:pt idx="512">
                  <c:v>42963.140972222223</c:v>
                </c:pt>
                <c:pt idx="513">
                  <c:v>42963.182638888888</c:v>
                </c:pt>
                <c:pt idx="514">
                  <c:v>42963.224305555559</c:v>
                </c:pt>
                <c:pt idx="515">
                  <c:v>42963.265972222223</c:v>
                </c:pt>
                <c:pt idx="516">
                  <c:v>42963.307638888888</c:v>
                </c:pt>
                <c:pt idx="517">
                  <c:v>42963.349305555559</c:v>
                </c:pt>
                <c:pt idx="518">
                  <c:v>42963.390972222223</c:v>
                </c:pt>
                <c:pt idx="519">
                  <c:v>42963.432638888888</c:v>
                </c:pt>
                <c:pt idx="520">
                  <c:v>42963.474305555559</c:v>
                </c:pt>
                <c:pt idx="521">
                  <c:v>42963.515972222223</c:v>
                </c:pt>
                <c:pt idx="522">
                  <c:v>42963.557638888888</c:v>
                </c:pt>
                <c:pt idx="523">
                  <c:v>42963.599305555559</c:v>
                </c:pt>
                <c:pt idx="524">
                  <c:v>42963.640972222223</c:v>
                </c:pt>
                <c:pt idx="525">
                  <c:v>42963.682638888888</c:v>
                </c:pt>
                <c:pt idx="526">
                  <c:v>42963.724305555559</c:v>
                </c:pt>
                <c:pt idx="527">
                  <c:v>42963.765972222223</c:v>
                </c:pt>
                <c:pt idx="528">
                  <c:v>42963.807638888888</c:v>
                </c:pt>
                <c:pt idx="529">
                  <c:v>42963.849305555559</c:v>
                </c:pt>
                <c:pt idx="530">
                  <c:v>42963.890972222223</c:v>
                </c:pt>
                <c:pt idx="531">
                  <c:v>42963.932638888888</c:v>
                </c:pt>
                <c:pt idx="532">
                  <c:v>42963.974305555559</c:v>
                </c:pt>
                <c:pt idx="533">
                  <c:v>42964.015972222223</c:v>
                </c:pt>
                <c:pt idx="534">
                  <c:v>42964.057638888888</c:v>
                </c:pt>
                <c:pt idx="535">
                  <c:v>42964.099305555559</c:v>
                </c:pt>
                <c:pt idx="536">
                  <c:v>42964.140972222223</c:v>
                </c:pt>
                <c:pt idx="537">
                  <c:v>42964.182638888888</c:v>
                </c:pt>
                <c:pt idx="538">
                  <c:v>42964.224305555559</c:v>
                </c:pt>
                <c:pt idx="539">
                  <c:v>42964.265972222223</c:v>
                </c:pt>
                <c:pt idx="540">
                  <c:v>42964.307638888888</c:v>
                </c:pt>
                <c:pt idx="541">
                  <c:v>42964.349305555559</c:v>
                </c:pt>
                <c:pt idx="542">
                  <c:v>42964.390972222223</c:v>
                </c:pt>
                <c:pt idx="543">
                  <c:v>42964.432638888888</c:v>
                </c:pt>
                <c:pt idx="544">
                  <c:v>42964.474305555559</c:v>
                </c:pt>
                <c:pt idx="545">
                  <c:v>42964.515972222223</c:v>
                </c:pt>
                <c:pt idx="546">
                  <c:v>42964.557638888888</c:v>
                </c:pt>
                <c:pt idx="547">
                  <c:v>42964.599305555559</c:v>
                </c:pt>
                <c:pt idx="548">
                  <c:v>42964.640972222223</c:v>
                </c:pt>
                <c:pt idx="549">
                  <c:v>42964.682638888888</c:v>
                </c:pt>
                <c:pt idx="550">
                  <c:v>42964.724305555559</c:v>
                </c:pt>
                <c:pt idx="551">
                  <c:v>42964.765972222223</c:v>
                </c:pt>
                <c:pt idx="552">
                  <c:v>42964.807638888888</c:v>
                </c:pt>
                <c:pt idx="553">
                  <c:v>42964.849305555559</c:v>
                </c:pt>
                <c:pt idx="554">
                  <c:v>42964.890972222223</c:v>
                </c:pt>
                <c:pt idx="555">
                  <c:v>42964.932638888888</c:v>
                </c:pt>
                <c:pt idx="556">
                  <c:v>42964.974305555559</c:v>
                </c:pt>
                <c:pt idx="557">
                  <c:v>42965.015972222223</c:v>
                </c:pt>
                <c:pt idx="558">
                  <c:v>42965.057638888888</c:v>
                </c:pt>
                <c:pt idx="559">
                  <c:v>42965.099305555559</c:v>
                </c:pt>
                <c:pt idx="560">
                  <c:v>42965.140972222223</c:v>
                </c:pt>
                <c:pt idx="561">
                  <c:v>42965.182638888888</c:v>
                </c:pt>
                <c:pt idx="562">
                  <c:v>42965.224305555559</c:v>
                </c:pt>
                <c:pt idx="563">
                  <c:v>42965.265972222223</c:v>
                </c:pt>
                <c:pt idx="564">
                  <c:v>42965.307638888888</c:v>
                </c:pt>
                <c:pt idx="565">
                  <c:v>42965.349305555559</c:v>
                </c:pt>
                <c:pt idx="566">
                  <c:v>42965.390972222223</c:v>
                </c:pt>
                <c:pt idx="567">
                  <c:v>42965.432638888888</c:v>
                </c:pt>
                <c:pt idx="568">
                  <c:v>42965.474305555559</c:v>
                </c:pt>
                <c:pt idx="569">
                  <c:v>42965.515972222223</c:v>
                </c:pt>
                <c:pt idx="570">
                  <c:v>42965.557638888888</c:v>
                </c:pt>
                <c:pt idx="571">
                  <c:v>42965.599305555559</c:v>
                </c:pt>
                <c:pt idx="572">
                  <c:v>42965.640972222223</c:v>
                </c:pt>
                <c:pt idx="573">
                  <c:v>42965.682638888888</c:v>
                </c:pt>
                <c:pt idx="574">
                  <c:v>42965.724305555559</c:v>
                </c:pt>
                <c:pt idx="575">
                  <c:v>42965.765972222223</c:v>
                </c:pt>
                <c:pt idx="576">
                  <c:v>42965.807638888888</c:v>
                </c:pt>
                <c:pt idx="577">
                  <c:v>42965.849305555559</c:v>
                </c:pt>
                <c:pt idx="578">
                  <c:v>42965.890972222223</c:v>
                </c:pt>
                <c:pt idx="579">
                  <c:v>42965.932638888888</c:v>
                </c:pt>
                <c:pt idx="580">
                  <c:v>42965.974305555559</c:v>
                </c:pt>
                <c:pt idx="581">
                  <c:v>42966.015972222223</c:v>
                </c:pt>
                <c:pt idx="582">
                  <c:v>42966.057638888888</c:v>
                </c:pt>
                <c:pt idx="583">
                  <c:v>42966.099305555559</c:v>
                </c:pt>
                <c:pt idx="584">
                  <c:v>42966.140972222223</c:v>
                </c:pt>
                <c:pt idx="585">
                  <c:v>42966.182638888888</c:v>
                </c:pt>
                <c:pt idx="586">
                  <c:v>42966.224305555559</c:v>
                </c:pt>
                <c:pt idx="587">
                  <c:v>42966.265972222223</c:v>
                </c:pt>
                <c:pt idx="588">
                  <c:v>42966.307638888888</c:v>
                </c:pt>
                <c:pt idx="589">
                  <c:v>42966.349305555559</c:v>
                </c:pt>
                <c:pt idx="590">
                  <c:v>42966.390972222223</c:v>
                </c:pt>
                <c:pt idx="591">
                  <c:v>42966.432638888888</c:v>
                </c:pt>
                <c:pt idx="592">
                  <c:v>42966.474305555559</c:v>
                </c:pt>
                <c:pt idx="593">
                  <c:v>42966.515972222223</c:v>
                </c:pt>
                <c:pt idx="594">
                  <c:v>42966.557638888888</c:v>
                </c:pt>
                <c:pt idx="595">
                  <c:v>42966.599305555559</c:v>
                </c:pt>
                <c:pt idx="596">
                  <c:v>42966.640972222223</c:v>
                </c:pt>
                <c:pt idx="597">
                  <c:v>42966.682638888888</c:v>
                </c:pt>
                <c:pt idx="598">
                  <c:v>42966.724305555559</c:v>
                </c:pt>
                <c:pt idx="599">
                  <c:v>42966.765972222223</c:v>
                </c:pt>
                <c:pt idx="600">
                  <c:v>42966.807638888888</c:v>
                </c:pt>
                <c:pt idx="601">
                  <c:v>42966.849305555559</c:v>
                </c:pt>
                <c:pt idx="602">
                  <c:v>42966.890972222223</c:v>
                </c:pt>
                <c:pt idx="603">
                  <c:v>42966.932638888888</c:v>
                </c:pt>
                <c:pt idx="604">
                  <c:v>42966.974305555559</c:v>
                </c:pt>
                <c:pt idx="605">
                  <c:v>42967.015972222223</c:v>
                </c:pt>
                <c:pt idx="606">
                  <c:v>42967.057638888888</c:v>
                </c:pt>
                <c:pt idx="607">
                  <c:v>42967.099305555559</c:v>
                </c:pt>
                <c:pt idx="608">
                  <c:v>42967.140972222223</c:v>
                </c:pt>
                <c:pt idx="609">
                  <c:v>42967.182638888888</c:v>
                </c:pt>
                <c:pt idx="610">
                  <c:v>42967.224305555559</c:v>
                </c:pt>
                <c:pt idx="611">
                  <c:v>42967.265972222223</c:v>
                </c:pt>
                <c:pt idx="612">
                  <c:v>42967.307638888888</c:v>
                </c:pt>
                <c:pt idx="613">
                  <c:v>42967.349305555559</c:v>
                </c:pt>
                <c:pt idx="614">
                  <c:v>42967.390972222223</c:v>
                </c:pt>
                <c:pt idx="615">
                  <c:v>42967.432638888888</c:v>
                </c:pt>
                <c:pt idx="616">
                  <c:v>42967.474305555559</c:v>
                </c:pt>
                <c:pt idx="617">
                  <c:v>42967.515972222223</c:v>
                </c:pt>
                <c:pt idx="618">
                  <c:v>42967.557638888888</c:v>
                </c:pt>
                <c:pt idx="619">
                  <c:v>42967.599305555559</c:v>
                </c:pt>
                <c:pt idx="620">
                  <c:v>42967.640972222223</c:v>
                </c:pt>
                <c:pt idx="621">
                  <c:v>42967.682638888888</c:v>
                </c:pt>
                <c:pt idx="622">
                  <c:v>42967.724305555559</c:v>
                </c:pt>
                <c:pt idx="623">
                  <c:v>42967.765972222223</c:v>
                </c:pt>
                <c:pt idx="624">
                  <c:v>42967.807638888888</c:v>
                </c:pt>
                <c:pt idx="625">
                  <c:v>42967.849305555559</c:v>
                </c:pt>
                <c:pt idx="626">
                  <c:v>42967.890972222223</c:v>
                </c:pt>
                <c:pt idx="627">
                  <c:v>42967.932638888888</c:v>
                </c:pt>
                <c:pt idx="628">
                  <c:v>42967.974305555559</c:v>
                </c:pt>
                <c:pt idx="629">
                  <c:v>42968.015972222223</c:v>
                </c:pt>
                <c:pt idx="630">
                  <c:v>42968.057638888888</c:v>
                </c:pt>
                <c:pt idx="631">
                  <c:v>42968.099305555559</c:v>
                </c:pt>
                <c:pt idx="632">
                  <c:v>42968.140972222223</c:v>
                </c:pt>
                <c:pt idx="633">
                  <c:v>42968.182638888888</c:v>
                </c:pt>
                <c:pt idx="634">
                  <c:v>42968.224305555559</c:v>
                </c:pt>
                <c:pt idx="635">
                  <c:v>42968.265972222223</c:v>
                </c:pt>
                <c:pt idx="636">
                  <c:v>42968.307638888888</c:v>
                </c:pt>
                <c:pt idx="637">
                  <c:v>42968.349305555559</c:v>
                </c:pt>
                <c:pt idx="638">
                  <c:v>42968.390972222223</c:v>
                </c:pt>
                <c:pt idx="639">
                  <c:v>42968.432638888888</c:v>
                </c:pt>
                <c:pt idx="640">
                  <c:v>42968.474305555559</c:v>
                </c:pt>
                <c:pt idx="641">
                  <c:v>42968.515972222223</c:v>
                </c:pt>
                <c:pt idx="642">
                  <c:v>42968.557638888888</c:v>
                </c:pt>
                <c:pt idx="643">
                  <c:v>42968.599305555559</c:v>
                </c:pt>
                <c:pt idx="644">
                  <c:v>42968.640972222223</c:v>
                </c:pt>
                <c:pt idx="645">
                  <c:v>42968.682638888888</c:v>
                </c:pt>
                <c:pt idx="646">
                  <c:v>42968.724305555559</c:v>
                </c:pt>
                <c:pt idx="647">
                  <c:v>42968.765972222223</c:v>
                </c:pt>
                <c:pt idx="648">
                  <c:v>42968.807638888888</c:v>
                </c:pt>
                <c:pt idx="649">
                  <c:v>42968.849305555559</c:v>
                </c:pt>
                <c:pt idx="650">
                  <c:v>42968.890972222223</c:v>
                </c:pt>
                <c:pt idx="651">
                  <c:v>42968.932638888888</c:v>
                </c:pt>
                <c:pt idx="652">
                  <c:v>42968.974305555559</c:v>
                </c:pt>
                <c:pt idx="653">
                  <c:v>42969.015972222223</c:v>
                </c:pt>
                <c:pt idx="654">
                  <c:v>42969.057638888888</c:v>
                </c:pt>
                <c:pt idx="655">
                  <c:v>42969.099305555559</c:v>
                </c:pt>
                <c:pt idx="656">
                  <c:v>42969.140972222223</c:v>
                </c:pt>
                <c:pt idx="657">
                  <c:v>42969.182638888888</c:v>
                </c:pt>
                <c:pt idx="658">
                  <c:v>42969.224305555559</c:v>
                </c:pt>
                <c:pt idx="659">
                  <c:v>42969.265972222223</c:v>
                </c:pt>
                <c:pt idx="660">
                  <c:v>42969.307638888888</c:v>
                </c:pt>
                <c:pt idx="661">
                  <c:v>42969.349305555559</c:v>
                </c:pt>
              </c:numCache>
            </c:numRef>
          </c:xVal>
          <c:yVal>
            <c:numRef>
              <c:f>'Bertsdorf, Hauptstr. 49, Schlaf'!$J$33:$J$694</c:f>
              <c:numCache>
                <c:formatCode>General</c:formatCode>
                <c:ptCount val="662"/>
                <c:pt idx="0">
                  <c:v>9.68</c:v>
                </c:pt>
                <c:pt idx="1">
                  <c:v>9.68</c:v>
                </c:pt>
                <c:pt idx="2">
                  <c:v>9.68</c:v>
                </c:pt>
                <c:pt idx="3">
                  <c:v>9.68</c:v>
                </c:pt>
                <c:pt idx="4">
                  <c:v>9.68</c:v>
                </c:pt>
                <c:pt idx="5">
                  <c:v>9.68</c:v>
                </c:pt>
                <c:pt idx="6">
                  <c:v>9.67</c:v>
                </c:pt>
                <c:pt idx="7">
                  <c:v>9.67</c:v>
                </c:pt>
                <c:pt idx="8">
                  <c:v>9.67</c:v>
                </c:pt>
                <c:pt idx="9">
                  <c:v>9.67</c:v>
                </c:pt>
                <c:pt idx="10">
                  <c:v>9.67</c:v>
                </c:pt>
                <c:pt idx="11">
                  <c:v>9.67</c:v>
                </c:pt>
                <c:pt idx="12">
                  <c:v>9.67</c:v>
                </c:pt>
                <c:pt idx="13">
                  <c:v>9.67</c:v>
                </c:pt>
                <c:pt idx="14">
                  <c:v>9.67</c:v>
                </c:pt>
                <c:pt idx="15">
                  <c:v>9.67</c:v>
                </c:pt>
                <c:pt idx="16">
                  <c:v>9.67</c:v>
                </c:pt>
                <c:pt idx="17">
                  <c:v>9.67</c:v>
                </c:pt>
                <c:pt idx="18">
                  <c:v>9.67</c:v>
                </c:pt>
                <c:pt idx="19">
                  <c:v>9.67</c:v>
                </c:pt>
                <c:pt idx="20">
                  <c:v>9.68</c:v>
                </c:pt>
                <c:pt idx="21">
                  <c:v>9.68</c:v>
                </c:pt>
                <c:pt idx="22">
                  <c:v>9.68</c:v>
                </c:pt>
                <c:pt idx="23">
                  <c:v>9.69</c:v>
                </c:pt>
                <c:pt idx="24">
                  <c:v>9.69</c:v>
                </c:pt>
                <c:pt idx="25">
                  <c:v>9.6999999999999993</c:v>
                </c:pt>
                <c:pt idx="26">
                  <c:v>9.6999999999999993</c:v>
                </c:pt>
                <c:pt idx="27">
                  <c:v>9.6999999999999993</c:v>
                </c:pt>
                <c:pt idx="28">
                  <c:v>9.7100000000000009</c:v>
                </c:pt>
                <c:pt idx="29">
                  <c:v>9.7100000000000009</c:v>
                </c:pt>
                <c:pt idx="30">
                  <c:v>9.7200000000000006</c:v>
                </c:pt>
                <c:pt idx="31">
                  <c:v>9.7200000000000006</c:v>
                </c:pt>
                <c:pt idx="32">
                  <c:v>9.7200000000000006</c:v>
                </c:pt>
                <c:pt idx="33">
                  <c:v>9.7200000000000006</c:v>
                </c:pt>
                <c:pt idx="34">
                  <c:v>9.73</c:v>
                </c:pt>
                <c:pt idx="35">
                  <c:v>9.73</c:v>
                </c:pt>
                <c:pt idx="36">
                  <c:v>9.74</c:v>
                </c:pt>
                <c:pt idx="37">
                  <c:v>9.74</c:v>
                </c:pt>
                <c:pt idx="38">
                  <c:v>9.74</c:v>
                </c:pt>
                <c:pt idx="39">
                  <c:v>9.74</c:v>
                </c:pt>
                <c:pt idx="40">
                  <c:v>9.74</c:v>
                </c:pt>
                <c:pt idx="41">
                  <c:v>9.74</c:v>
                </c:pt>
                <c:pt idx="42">
                  <c:v>9.74</c:v>
                </c:pt>
                <c:pt idx="43">
                  <c:v>9.74</c:v>
                </c:pt>
                <c:pt idx="44">
                  <c:v>9.74</c:v>
                </c:pt>
                <c:pt idx="45">
                  <c:v>9.74</c:v>
                </c:pt>
                <c:pt idx="46">
                  <c:v>9.74</c:v>
                </c:pt>
                <c:pt idx="47">
                  <c:v>9.74</c:v>
                </c:pt>
                <c:pt idx="48">
                  <c:v>9.74</c:v>
                </c:pt>
                <c:pt idx="49">
                  <c:v>9.74</c:v>
                </c:pt>
                <c:pt idx="50">
                  <c:v>9.74</c:v>
                </c:pt>
                <c:pt idx="51">
                  <c:v>9.74</c:v>
                </c:pt>
                <c:pt idx="52">
                  <c:v>9.74</c:v>
                </c:pt>
                <c:pt idx="53">
                  <c:v>9.75</c:v>
                </c:pt>
                <c:pt idx="54">
                  <c:v>9.74</c:v>
                </c:pt>
                <c:pt idx="55">
                  <c:v>9.74</c:v>
                </c:pt>
                <c:pt idx="56">
                  <c:v>9.74</c:v>
                </c:pt>
                <c:pt idx="57">
                  <c:v>9.74</c:v>
                </c:pt>
                <c:pt idx="58">
                  <c:v>9.74</c:v>
                </c:pt>
                <c:pt idx="59">
                  <c:v>9.75</c:v>
                </c:pt>
                <c:pt idx="60">
                  <c:v>9.75</c:v>
                </c:pt>
                <c:pt idx="61">
                  <c:v>9.75</c:v>
                </c:pt>
                <c:pt idx="62">
                  <c:v>9.75</c:v>
                </c:pt>
                <c:pt idx="63">
                  <c:v>9.76</c:v>
                </c:pt>
                <c:pt idx="64">
                  <c:v>9.76</c:v>
                </c:pt>
                <c:pt idx="65">
                  <c:v>9.76</c:v>
                </c:pt>
                <c:pt idx="66">
                  <c:v>9.77</c:v>
                </c:pt>
                <c:pt idx="67">
                  <c:v>9.77</c:v>
                </c:pt>
                <c:pt idx="68">
                  <c:v>9.77</c:v>
                </c:pt>
                <c:pt idx="69">
                  <c:v>9.7799999999999994</c:v>
                </c:pt>
                <c:pt idx="70">
                  <c:v>9.7799999999999994</c:v>
                </c:pt>
                <c:pt idx="71">
                  <c:v>9.7799999999999994</c:v>
                </c:pt>
                <c:pt idx="72">
                  <c:v>9.7899999999999991</c:v>
                </c:pt>
                <c:pt idx="73">
                  <c:v>9.7899999999999991</c:v>
                </c:pt>
                <c:pt idx="74">
                  <c:v>9.8000000000000007</c:v>
                </c:pt>
                <c:pt idx="75">
                  <c:v>9.81</c:v>
                </c:pt>
                <c:pt idx="76">
                  <c:v>9.81</c:v>
                </c:pt>
                <c:pt idx="77">
                  <c:v>9.82</c:v>
                </c:pt>
                <c:pt idx="78">
                  <c:v>9.82</c:v>
                </c:pt>
                <c:pt idx="79">
                  <c:v>9.82</c:v>
                </c:pt>
                <c:pt idx="80">
                  <c:v>9.82</c:v>
                </c:pt>
                <c:pt idx="81">
                  <c:v>9.82</c:v>
                </c:pt>
                <c:pt idx="82">
                  <c:v>9.82</c:v>
                </c:pt>
                <c:pt idx="83">
                  <c:v>9.82</c:v>
                </c:pt>
                <c:pt idx="84">
                  <c:v>9.82</c:v>
                </c:pt>
                <c:pt idx="85">
                  <c:v>9.82</c:v>
                </c:pt>
                <c:pt idx="86">
                  <c:v>9.82</c:v>
                </c:pt>
                <c:pt idx="87">
                  <c:v>9.82</c:v>
                </c:pt>
                <c:pt idx="88">
                  <c:v>9.82</c:v>
                </c:pt>
                <c:pt idx="89">
                  <c:v>9.82</c:v>
                </c:pt>
                <c:pt idx="90">
                  <c:v>9.82</c:v>
                </c:pt>
                <c:pt idx="91">
                  <c:v>9.82</c:v>
                </c:pt>
                <c:pt idx="92">
                  <c:v>9.82</c:v>
                </c:pt>
                <c:pt idx="93">
                  <c:v>9.81</c:v>
                </c:pt>
                <c:pt idx="94">
                  <c:v>9.81</c:v>
                </c:pt>
                <c:pt idx="95">
                  <c:v>9.81</c:v>
                </c:pt>
                <c:pt idx="96">
                  <c:v>9.81</c:v>
                </c:pt>
                <c:pt idx="97">
                  <c:v>9.81</c:v>
                </c:pt>
                <c:pt idx="98">
                  <c:v>9.81</c:v>
                </c:pt>
                <c:pt idx="99">
                  <c:v>9.81</c:v>
                </c:pt>
                <c:pt idx="100">
                  <c:v>9.82</c:v>
                </c:pt>
                <c:pt idx="101">
                  <c:v>9.81</c:v>
                </c:pt>
                <c:pt idx="102">
                  <c:v>9.82</c:v>
                </c:pt>
                <c:pt idx="103">
                  <c:v>9.81</c:v>
                </c:pt>
                <c:pt idx="104">
                  <c:v>9.81</c:v>
                </c:pt>
                <c:pt idx="105">
                  <c:v>9.81</c:v>
                </c:pt>
                <c:pt idx="106">
                  <c:v>9.8000000000000007</c:v>
                </c:pt>
                <c:pt idx="107">
                  <c:v>9.8000000000000007</c:v>
                </c:pt>
                <c:pt idx="108">
                  <c:v>9.7899999999999991</c:v>
                </c:pt>
                <c:pt idx="109">
                  <c:v>9.7899999999999991</c:v>
                </c:pt>
                <c:pt idx="110">
                  <c:v>9.7899999999999991</c:v>
                </c:pt>
                <c:pt idx="111">
                  <c:v>9.7899999999999991</c:v>
                </c:pt>
                <c:pt idx="112">
                  <c:v>9.7899999999999991</c:v>
                </c:pt>
                <c:pt idx="113">
                  <c:v>9.7899999999999991</c:v>
                </c:pt>
                <c:pt idx="114">
                  <c:v>9.7799999999999994</c:v>
                </c:pt>
                <c:pt idx="115">
                  <c:v>9.7799999999999994</c:v>
                </c:pt>
                <c:pt idx="116">
                  <c:v>9.77</c:v>
                </c:pt>
                <c:pt idx="117">
                  <c:v>9.77</c:v>
                </c:pt>
                <c:pt idx="118">
                  <c:v>9.77</c:v>
                </c:pt>
                <c:pt idx="119">
                  <c:v>9.77</c:v>
                </c:pt>
                <c:pt idx="120">
                  <c:v>9.77</c:v>
                </c:pt>
                <c:pt idx="121">
                  <c:v>9.77</c:v>
                </c:pt>
                <c:pt idx="122">
                  <c:v>9.7899999999999991</c:v>
                </c:pt>
                <c:pt idx="123">
                  <c:v>9.7899999999999991</c:v>
                </c:pt>
                <c:pt idx="124">
                  <c:v>9.8000000000000007</c:v>
                </c:pt>
                <c:pt idx="125">
                  <c:v>9.8000000000000007</c:v>
                </c:pt>
                <c:pt idx="126">
                  <c:v>9.8000000000000007</c:v>
                </c:pt>
                <c:pt idx="127">
                  <c:v>9.8000000000000007</c:v>
                </c:pt>
                <c:pt idx="128">
                  <c:v>9.8000000000000007</c:v>
                </c:pt>
                <c:pt idx="129">
                  <c:v>9.8000000000000007</c:v>
                </c:pt>
                <c:pt idx="130">
                  <c:v>9.81</c:v>
                </c:pt>
                <c:pt idx="131">
                  <c:v>9.82</c:v>
                </c:pt>
                <c:pt idx="132">
                  <c:v>9.82</c:v>
                </c:pt>
                <c:pt idx="133">
                  <c:v>9.82</c:v>
                </c:pt>
                <c:pt idx="134">
                  <c:v>9.82</c:v>
                </c:pt>
                <c:pt idx="135">
                  <c:v>9.83</c:v>
                </c:pt>
                <c:pt idx="136">
                  <c:v>9.83</c:v>
                </c:pt>
                <c:pt idx="137">
                  <c:v>9.83</c:v>
                </c:pt>
                <c:pt idx="138">
                  <c:v>9.84</c:v>
                </c:pt>
                <c:pt idx="139">
                  <c:v>9.83</c:v>
                </c:pt>
                <c:pt idx="140">
                  <c:v>9.83</c:v>
                </c:pt>
                <c:pt idx="141">
                  <c:v>9.83</c:v>
                </c:pt>
                <c:pt idx="142">
                  <c:v>9.83</c:v>
                </c:pt>
                <c:pt idx="143">
                  <c:v>9.83</c:v>
                </c:pt>
                <c:pt idx="144">
                  <c:v>9.82</c:v>
                </c:pt>
                <c:pt idx="145">
                  <c:v>9.83</c:v>
                </c:pt>
                <c:pt idx="146">
                  <c:v>9.83</c:v>
                </c:pt>
                <c:pt idx="147">
                  <c:v>9.83</c:v>
                </c:pt>
                <c:pt idx="148">
                  <c:v>9.83</c:v>
                </c:pt>
                <c:pt idx="149">
                  <c:v>9.84</c:v>
                </c:pt>
                <c:pt idx="150">
                  <c:v>9.83</c:v>
                </c:pt>
                <c:pt idx="151">
                  <c:v>9.83</c:v>
                </c:pt>
                <c:pt idx="152">
                  <c:v>9.82</c:v>
                </c:pt>
                <c:pt idx="153">
                  <c:v>9.82</c:v>
                </c:pt>
                <c:pt idx="154">
                  <c:v>9.82</c:v>
                </c:pt>
                <c:pt idx="155">
                  <c:v>9.82</c:v>
                </c:pt>
                <c:pt idx="156">
                  <c:v>9.82</c:v>
                </c:pt>
                <c:pt idx="157">
                  <c:v>9.83</c:v>
                </c:pt>
                <c:pt idx="158">
                  <c:v>9.84</c:v>
                </c:pt>
                <c:pt idx="159">
                  <c:v>9.85</c:v>
                </c:pt>
                <c:pt idx="160">
                  <c:v>9.84</c:v>
                </c:pt>
                <c:pt idx="161">
                  <c:v>9.83</c:v>
                </c:pt>
                <c:pt idx="162">
                  <c:v>9.82</c:v>
                </c:pt>
                <c:pt idx="163">
                  <c:v>9.82</c:v>
                </c:pt>
                <c:pt idx="164">
                  <c:v>9.82</c:v>
                </c:pt>
                <c:pt idx="165">
                  <c:v>9.81</c:v>
                </c:pt>
                <c:pt idx="166">
                  <c:v>9.81</c:v>
                </c:pt>
                <c:pt idx="167">
                  <c:v>9.8000000000000007</c:v>
                </c:pt>
                <c:pt idx="168">
                  <c:v>9.8000000000000007</c:v>
                </c:pt>
                <c:pt idx="169">
                  <c:v>9.8000000000000007</c:v>
                </c:pt>
                <c:pt idx="170">
                  <c:v>9.81</c:v>
                </c:pt>
                <c:pt idx="171">
                  <c:v>9.82</c:v>
                </c:pt>
                <c:pt idx="172">
                  <c:v>9.82</c:v>
                </c:pt>
                <c:pt idx="173">
                  <c:v>9.83</c:v>
                </c:pt>
                <c:pt idx="174">
                  <c:v>9.85</c:v>
                </c:pt>
                <c:pt idx="175">
                  <c:v>9.85</c:v>
                </c:pt>
                <c:pt idx="176">
                  <c:v>9.84</c:v>
                </c:pt>
                <c:pt idx="177">
                  <c:v>9.83</c:v>
                </c:pt>
                <c:pt idx="178">
                  <c:v>9.83</c:v>
                </c:pt>
                <c:pt idx="179">
                  <c:v>9.84</c:v>
                </c:pt>
                <c:pt idx="180">
                  <c:v>9.84</c:v>
                </c:pt>
                <c:pt idx="181">
                  <c:v>9.85</c:v>
                </c:pt>
                <c:pt idx="182">
                  <c:v>9.85</c:v>
                </c:pt>
                <c:pt idx="183">
                  <c:v>9.86</c:v>
                </c:pt>
                <c:pt idx="184">
                  <c:v>9.86</c:v>
                </c:pt>
                <c:pt idx="185">
                  <c:v>9.86</c:v>
                </c:pt>
                <c:pt idx="186">
                  <c:v>9.86</c:v>
                </c:pt>
                <c:pt idx="187">
                  <c:v>9.86</c:v>
                </c:pt>
                <c:pt idx="188">
                  <c:v>9.86</c:v>
                </c:pt>
                <c:pt idx="189">
                  <c:v>9.85</c:v>
                </c:pt>
                <c:pt idx="190">
                  <c:v>9.85</c:v>
                </c:pt>
                <c:pt idx="191">
                  <c:v>9.84</c:v>
                </c:pt>
                <c:pt idx="192">
                  <c:v>9.84</c:v>
                </c:pt>
                <c:pt idx="193">
                  <c:v>9.84</c:v>
                </c:pt>
                <c:pt idx="194">
                  <c:v>9.85</c:v>
                </c:pt>
                <c:pt idx="195">
                  <c:v>9.85</c:v>
                </c:pt>
                <c:pt idx="196">
                  <c:v>9.85</c:v>
                </c:pt>
                <c:pt idx="197">
                  <c:v>9.85</c:v>
                </c:pt>
                <c:pt idx="198">
                  <c:v>9.84</c:v>
                </c:pt>
                <c:pt idx="199">
                  <c:v>9.84</c:v>
                </c:pt>
                <c:pt idx="200">
                  <c:v>9.84</c:v>
                </c:pt>
                <c:pt idx="201">
                  <c:v>9.83</c:v>
                </c:pt>
                <c:pt idx="202">
                  <c:v>9.82</c:v>
                </c:pt>
                <c:pt idx="203">
                  <c:v>9.82</c:v>
                </c:pt>
                <c:pt idx="204">
                  <c:v>9.82</c:v>
                </c:pt>
                <c:pt idx="205">
                  <c:v>9.82</c:v>
                </c:pt>
                <c:pt idx="206">
                  <c:v>9.82</c:v>
                </c:pt>
                <c:pt idx="207">
                  <c:v>9.81</c:v>
                </c:pt>
                <c:pt idx="208">
                  <c:v>9.81</c:v>
                </c:pt>
                <c:pt idx="209">
                  <c:v>9.81</c:v>
                </c:pt>
                <c:pt idx="210">
                  <c:v>9.82</c:v>
                </c:pt>
                <c:pt idx="211">
                  <c:v>9.82</c:v>
                </c:pt>
                <c:pt idx="212">
                  <c:v>9.81</c:v>
                </c:pt>
                <c:pt idx="213">
                  <c:v>9.8000000000000007</c:v>
                </c:pt>
                <c:pt idx="214">
                  <c:v>9.7899999999999991</c:v>
                </c:pt>
                <c:pt idx="215">
                  <c:v>9.7899999999999991</c:v>
                </c:pt>
                <c:pt idx="216">
                  <c:v>9.7899999999999991</c:v>
                </c:pt>
                <c:pt idx="217">
                  <c:v>9.7899999999999991</c:v>
                </c:pt>
                <c:pt idx="218">
                  <c:v>9.7899999999999991</c:v>
                </c:pt>
                <c:pt idx="219">
                  <c:v>9.7899999999999991</c:v>
                </c:pt>
                <c:pt idx="220">
                  <c:v>9.7899999999999991</c:v>
                </c:pt>
                <c:pt idx="221">
                  <c:v>9.7899999999999991</c:v>
                </c:pt>
                <c:pt idx="222">
                  <c:v>9.7899999999999991</c:v>
                </c:pt>
                <c:pt idx="223">
                  <c:v>9.7899999999999991</c:v>
                </c:pt>
                <c:pt idx="224">
                  <c:v>9.7899999999999991</c:v>
                </c:pt>
                <c:pt idx="225">
                  <c:v>9.7899999999999991</c:v>
                </c:pt>
                <c:pt idx="226">
                  <c:v>9.7899999999999991</c:v>
                </c:pt>
                <c:pt idx="227">
                  <c:v>9.7899999999999991</c:v>
                </c:pt>
                <c:pt idx="228">
                  <c:v>9.7899999999999991</c:v>
                </c:pt>
                <c:pt idx="229">
                  <c:v>9.7899999999999991</c:v>
                </c:pt>
                <c:pt idx="230">
                  <c:v>9.7899999999999991</c:v>
                </c:pt>
                <c:pt idx="231">
                  <c:v>9.7899999999999991</c:v>
                </c:pt>
                <c:pt idx="232">
                  <c:v>9.7899999999999991</c:v>
                </c:pt>
                <c:pt idx="233">
                  <c:v>9.7899999999999991</c:v>
                </c:pt>
                <c:pt idx="234">
                  <c:v>9.7899999999999991</c:v>
                </c:pt>
                <c:pt idx="235">
                  <c:v>9.7899999999999991</c:v>
                </c:pt>
                <c:pt idx="236">
                  <c:v>9.7899999999999991</c:v>
                </c:pt>
                <c:pt idx="237">
                  <c:v>9.7899999999999991</c:v>
                </c:pt>
                <c:pt idx="238">
                  <c:v>9.7899999999999991</c:v>
                </c:pt>
                <c:pt idx="239">
                  <c:v>9.7899999999999991</c:v>
                </c:pt>
                <c:pt idx="240">
                  <c:v>9.7899999999999991</c:v>
                </c:pt>
                <c:pt idx="241">
                  <c:v>9.7899999999999991</c:v>
                </c:pt>
                <c:pt idx="242">
                  <c:v>9.7899999999999991</c:v>
                </c:pt>
                <c:pt idx="243">
                  <c:v>9.8000000000000007</c:v>
                </c:pt>
                <c:pt idx="244">
                  <c:v>9.81</c:v>
                </c:pt>
                <c:pt idx="245">
                  <c:v>9.81</c:v>
                </c:pt>
                <c:pt idx="246">
                  <c:v>9.81</c:v>
                </c:pt>
                <c:pt idx="247">
                  <c:v>9.81</c:v>
                </c:pt>
                <c:pt idx="248">
                  <c:v>9.81</c:v>
                </c:pt>
                <c:pt idx="249">
                  <c:v>9.81</c:v>
                </c:pt>
                <c:pt idx="250">
                  <c:v>9.81</c:v>
                </c:pt>
                <c:pt idx="251">
                  <c:v>9.82</c:v>
                </c:pt>
                <c:pt idx="252">
                  <c:v>9.82</c:v>
                </c:pt>
                <c:pt idx="253">
                  <c:v>9.82</c:v>
                </c:pt>
                <c:pt idx="254">
                  <c:v>9.82</c:v>
                </c:pt>
                <c:pt idx="255">
                  <c:v>9.82</c:v>
                </c:pt>
                <c:pt idx="256">
                  <c:v>9.82</c:v>
                </c:pt>
                <c:pt idx="257">
                  <c:v>9.81</c:v>
                </c:pt>
                <c:pt idx="258">
                  <c:v>9.81</c:v>
                </c:pt>
                <c:pt idx="259">
                  <c:v>9.81</c:v>
                </c:pt>
                <c:pt idx="260">
                  <c:v>9.8000000000000007</c:v>
                </c:pt>
                <c:pt idx="261">
                  <c:v>9.8000000000000007</c:v>
                </c:pt>
                <c:pt idx="262">
                  <c:v>9.7899999999999991</c:v>
                </c:pt>
                <c:pt idx="263">
                  <c:v>9.7899999999999991</c:v>
                </c:pt>
                <c:pt idx="264">
                  <c:v>9.7899999999999991</c:v>
                </c:pt>
                <c:pt idx="265">
                  <c:v>9.7899999999999991</c:v>
                </c:pt>
                <c:pt idx="266">
                  <c:v>9.81</c:v>
                </c:pt>
                <c:pt idx="267">
                  <c:v>9.81</c:v>
                </c:pt>
                <c:pt idx="268">
                  <c:v>9.81</c:v>
                </c:pt>
                <c:pt idx="269">
                  <c:v>9.82</c:v>
                </c:pt>
                <c:pt idx="270">
                  <c:v>9.82</c:v>
                </c:pt>
                <c:pt idx="271">
                  <c:v>9.82</c:v>
                </c:pt>
                <c:pt idx="272">
                  <c:v>9.83</c:v>
                </c:pt>
                <c:pt idx="273">
                  <c:v>9.84</c:v>
                </c:pt>
                <c:pt idx="274">
                  <c:v>9.84</c:v>
                </c:pt>
                <c:pt idx="275">
                  <c:v>9.85</c:v>
                </c:pt>
                <c:pt idx="276">
                  <c:v>9.85</c:v>
                </c:pt>
                <c:pt idx="277">
                  <c:v>9.86</c:v>
                </c:pt>
                <c:pt idx="278">
                  <c:v>9.8699999999999992</c:v>
                </c:pt>
                <c:pt idx="279">
                  <c:v>9.8800000000000008</c:v>
                </c:pt>
                <c:pt idx="280">
                  <c:v>9.8800000000000008</c:v>
                </c:pt>
                <c:pt idx="281">
                  <c:v>9.8800000000000008</c:v>
                </c:pt>
                <c:pt idx="282">
                  <c:v>9.8800000000000008</c:v>
                </c:pt>
                <c:pt idx="283">
                  <c:v>9.8800000000000008</c:v>
                </c:pt>
                <c:pt idx="284">
                  <c:v>9.8800000000000008</c:v>
                </c:pt>
                <c:pt idx="285">
                  <c:v>9.8800000000000008</c:v>
                </c:pt>
                <c:pt idx="286">
                  <c:v>9.8800000000000008</c:v>
                </c:pt>
                <c:pt idx="287">
                  <c:v>9.8800000000000008</c:v>
                </c:pt>
                <c:pt idx="288">
                  <c:v>9.8800000000000008</c:v>
                </c:pt>
                <c:pt idx="289">
                  <c:v>9.8800000000000008</c:v>
                </c:pt>
                <c:pt idx="290">
                  <c:v>9.89</c:v>
                </c:pt>
                <c:pt idx="291">
                  <c:v>9.89</c:v>
                </c:pt>
                <c:pt idx="292">
                  <c:v>9.89</c:v>
                </c:pt>
                <c:pt idx="293">
                  <c:v>9.89</c:v>
                </c:pt>
                <c:pt idx="294">
                  <c:v>9.89</c:v>
                </c:pt>
                <c:pt idx="295">
                  <c:v>9.89</c:v>
                </c:pt>
                <c:pt idx="296">
                  <c:v>9.89</c:v>
                </c:pt>
                <c:pt idx="297">
                  <c:v>9.89</c:v>
                </c:pt>
                <c:pt idx="298">
                  <c:v>9.89</c:v>
                </c:pt>
                <c:pt idx="299">
                  <c:v>9.89</c:v>
                </c:pt>
                <c:pt idx="300">
                  <c:v>9.89</c:v>
                </c:pt>
                <c:pt idx="301">
                  <c:v>9.89</c:v>
                </c:pt>
                <c:pt idx="302">
                  <c:v>9.89</c:v>
                </c:pt>
                <c:pt idx="303">
                  <c:v>9.8800000000000008</c:v>
                </c:pt>
                <c:pt idx="304">
                  <c:v>9.8800000000000008</c:v>
                </c:pt>
                <c:pt idx="305">
                  <c:v>9.8800000000000008</c:v>
                </c:pt>
                <c:pt idx="306">
                  <c:v>9.8800000000000008</c:v>
                </c:pt>
                <c:pt idx="307">
                  <c:v>9.8699999999999992</c:v>
                </c:pt>
                <c:pt idx="308">
                  <c:v>9.86</c:v>
                </c:pt>
                <c:pt idx="309">
                  <c:v>9.86</c:v>
                </c:pt>
                <c:pt idx="310">
                  <c:v>9.86</c:v>
                </c:pt>
                <c:pt idx="311">
                  <c:v>9.85</c:v>
                </c:pt>
                <c:pt idx="312">
                  <c:v>9.85</c:v>
                </c:pt>
                <c:pt idx="313">
                  <c:v>9.85</c:v>
                </c:pt>
                <c:pt idx="314">
                  <c:v>9.85</c:v>
                </c:pt>
                <c:pt idx="315">
                  <c:v>9.85</c:v>
                </c:pt>
                <c:pt idx="316">
                  <c:v>9.85</c:v>
                </c:pt>
                <c:pt idx="317">
                  <c:v>9.85</c:v>
                </c:pt>
                <c:pt idx="318">
                  <c:v>9.85</c:v>
                </c:pt>
                <c:pt idx="319">
                  <c:v>9.85</c:v>
                </c:pt>
                <c:pt idx="320">
                  <c:v>9.84</c:v>
                </c:pt>
                <c:pt idx="321">
                  <c:v>9.84</c:v>
                </c:pt>
                <c:pt idx="322">
                  <c:v>9.83</c:v>
                </c:pt>
                <c:pt idx="323">
                  <c:v>9.83</c:v>
                </c:pt>
                <c:pt idx="324">
                  <c:v>9.82</c:v>
                </c:pt>
                <c:pt idx="325">
                  <c:v>9.82</c:v>
                </c:pt>
                <c:pt idx="326">
                  <c:v>9.82</c:v>
                </c:pt>
                <c:pt idx="327">
                  <c:v>9.81</c:v>
                </c:pt>
                <c:pt idx="328">
                  <c:v>9.81</c:v>
                </c:pt>
                <c:pt idx="329">
                  <c:v>9.8000000000000007</c:v>
                </c:pt>
                <c:pt idx="330">
                  <c:v>9.8000000000000007</c:v>
                </c:pt>
                <c:pt idx="331">
                  <c:v>9.7899999999999991</c:v>
                </c:pt>
                <c:pt idx="332">
                  <c:v>9.7899999999999991</c:v>
                </c:pt>
                <c:pt idx="333">
                  <c:v>9.7899999999999991</c:v>
                </c:pt>
                <c:pt idx="334">
                  <c:v>9.7899999999999991</c:v>
                </c:pt>
                <c:pt idx="335">
                  <c:v>9.7899999999999991</c:v>
                </c:pt>
                <c:pt idx="336">
                  <c:v>9.7899999999999991</c:v>
                </c:pt>
                <c:pt idx="337">
                  <c:v>9.7899999999999991</c:v>
                </c:pt>
                <c:pt idx="338">
                  <c:v>9.7899999999999991</c:v>
                </c:pt>
                <c:pt idx="339">
                  <c:v>9.7899999999999991</c:v>
                </c:pt>
                <c:pt idx="340">
                  <c:v>9.7899999999999991</c:v>
                </c:pt>
                <c:pt idx="341">
                  <c:v>9.7899999999999991</c:v>
                </c:pt>
                <c:pt idx="342">
                  <c:v>9.7899999999999991</c:v>
                </c:pt>
                <c:pt idx="343">
                  <c:v>9.81</c:v>
                </c:pt>
                <c:pt idx="344">
                  <c:v>9.81</c:v>
                </c:pt>
                <c:pt idx="345">
                  <c:v>9.8000000000000007</c:v>
                </c:pt>
                <c:pt idx="346">
                  <c:v>9.81</c:v>
                </c:pt>
                <c:pt idx="347">
                  <c:v>9.81</c:v>
                </c:pt>
                <c:pt idx="348">
                  <c:v>9.82</c:v>
                </c:pt>
                <c:pt idx="349">
                  <c:v>9.82</c:v>
                </c:pt>
                <c:pt idx="350">
                  <c:v>9.83</c:v>
                </c:pt>
                <c:pt idx="351">
                  <c:v>9.83</c:v>
                </c:pt>
                <c:pt idx="352">
                  <c:v>9.84</c:v>
                </c:pt>
                <c:pt idx="353">
                  <c:v>9.84</c:v>
                </c:pt>
                <c:pt idx="354">
                  <c:v>9.84</c:v>
                </c:pt>
                <c:pt idx="355">
                  <c:v>9.84</c:v>
                </c:pt>
                <c:pt idx="356">
                  <c:v>9.83</c:v>
                </c:pt>
                <c:pt idx="357">
                  <c:v>9.83</c:v>
                </c:pt>
                <c:pt idx="358">
                  <c:v>9.83</c:v>
                </c:pt>
                <c:pt idx="359">
                  <c:v>9.83</c:v>
                </c:pt>
                <c:pt idx="360">
                  <c:v>9.83</c:v>
                </c:pt>
                <c:pt idx="361">
                  <c:v>9.82</c:v>
                </c:pt>
                <c:pt idx="362">
                  <c:v>9.83</c:v>
                </c:pt>
                <c:pt idx="363">
                  <c:v>9.83</c:v>
                </c:pt>
                <c:pt idx="364">
                  <c:v>9.83</c:v>
                </c:pt>
                <c:pt idx="365">
                  <c:v>9.82</c:v>
                </c:pt>
                <c:pt idx="366">
                  <c:v>9.81</c:v>
                </c:pt>
                <c:pt idx="367">
                  <c:v>9.7899999999999991</c:v>
                </c:pt>
                <c:pt idx="368">
                  <c:v>9.82</c:v>
                </c:pt>
                <c:pt idx="369">
                  <c:v>9.82</c:v>
                </c:pt>
                <c:pt idx="370">
                  <c:v>9.81</c:v>
                </c:pt>
                <c:pt idx="371">
                  <c:v>9.82</c:v>
                </c:pt>
                <c:pt idx="372">
                  <c:v>9.82</c:v>
                </c:pt>
                <c:pt idx="373">
                  <c:v>9.82</c:v>
                </c:pt>
                <c:pt idx="374">
                  <c:v>9.83</c:v>
                </c:pt>
                <c:pt idx="375">
                  <c:v>9.84</c:v>
                </c:pt>
                <c:pt idx="376">
                  <c:v>9.84</c:v>
                </c:pt>
                <c:pt idx="377">
                  <c:v>9.84</c:v>
                </c:pt>
                <c:pt idx="378">
                  <c:v>9.83</c:v>
                </c:pt>
                <c:pt idx="379">
                  <c:v>9.83</c:v>
                </c:pt>
                <c:pt idx="380">
                  <c:v>9.83</c:v>
                </c:pt>
                <c:pt idx="381">
                  <c:v>9.83</c:v>
                </c:pt>
                <c:pt idx="382">
                  <c:v>9.83</c:v>
                </c:pt>
                <c:pt idx="383">
                  <c:v>9.82</c:v>
                </c:pt>
                <c:pt idx="384">
                  <c:v>9.82</c:v>
                </c:pt>
                <c:pt idx="385">
                  <c:v>9.81</c:v>
                </c:pt>
                <c:pt idx="386">
                  <c:v>9.81</c:v>
                </c:pt>
                <c:pt idx="387">
                  <c:v>9.81</c:v>
                </c:pt>
                <c:pt idx="388">
                  <c:v>9.81</c:v>
                </c:pt>
                <c:pt idx="389">
                  <c:v>9.81</c:v>
                </c:pt>
                <c:pt idx="390">
                  <c:v>9.8000000000000007</c:v>
                </c:pt>
                <c:pt idx="391">
                  <c:v>9.8000000000000007</c:v>
                </c:pt>
                <c:pt idx="392">
                  <c:v>9.8000000000000007</c:v>
                </c:pt>
                <c:pt idx="393">
                  <c:v>9.7899999999999991</c:v>
                </c:pt>
                <c:pt idx="394">
                  <c:v>9.7899999999999991</c:v>
                </c:pt>
                <c:pt idx="395">
                  <c:v>9.7899999999999991</c:v>
                </c:pt>
                <c:pt idx="396">
                  <c:v>9.7899999999999991</c:v>
                </c:pt>
                <c:pt idx="397">
                  <c:v>9.7899999999999991</c:v>
                </c:pt>
                <c:pt idx="398">
                  <c:v>9.8000000000000007</c:v>
                </c:pt>
                <c:pt idx="399">
                  <c:v>9.81</c:v>
                </c:pt>
                <c:pt idx="400">
                  <c:v>9.81</c:v>
                </c:pt>
                <c:pt idx="401">
                  <c:v>9.8000000000000007</c:v>
                </c:pt>
                <c:pt idx="402">
                  <c:v>9.7899999999999991</c:v>
                </c:pt>
                <c:pt idx="403">
                  <c:v>9.8000000000000007</c:v>
                </c:pt>
                <c:pt idx="404">
                  <c:v>9.7899999999999991</c:v>
                </c:pt>
                <c:pt idx="405">
                  <c:v>9.7899999999999991</c:v>
                </c:pt>
                <c:pt idx="406">
                  <c:v>9.7899999999999991</c:v>
                </c:pt>
                <c:pt idx="407">
                  <c:v>9.7899999999999991</c:v>
                </c:pt>
                <c:pt idx="408">
                  <c:v>9.7799999999999994</c:v>
                </c:pt>
                <c:pt idx="409">
                  <c:v>9.7799999999999994</c:v>
                </c:pt>
                <c:pt idx="410">
                  <c:v>9.7899999999999991</c:v>
                </c:pt>
                <c:pt idx="411">
                  <c:v>9.7899999999999991</c:v>
                </c:pt>
                <c:pt idx="412">
                  <c:v>9.7899999999999991</c:v>
                </c:pt>
                <c:pt idx="413">
                  <c:v>9.7899999999999991</c:v>
                </c:pt>
                <c:pt idx="414">
                  <c:v>9.7899999999999991</c:v>
                </c:pt>
                <c:pt idx="415">
                  <c:v>9.7899999999999991</c:v>
                </c:pt>
                <c:pt idx="416">
                  <c:v>9.7899999999999991</c:v>
                </c:pt>
                <c:pt idx="417">
                  <c:v>9.7899999999999991</c:v>
                </c:pt>
                <c:pt idx="418">
                  <c:v>9.7899999999999991</c:v>
                </c:pt>
                <c:pt idx="419">
                  <c:v>9.7899999999999991</c:v>
                </c:pt>
                <c:pt idx="420">
                  <c:v>9.7899999999999991</c:v>
                </c:pt>
                <c:pt idx="421">
                  <c:v>9.8000000000000007</c:v>
                </c:pt>
                <c:pt idx="422">
                  <c:v>9.81</c:v>
                </c:pt>
                <c:pt idx="423">
                  <c:v>9.81</c:v>
                </c:pt>
                <c:pt idx="424">
                  <c:v>9.81</c:v>
                </c:pt>
                <c:pt idx="425">
                  <c:v>9.81</c:v>
                </c:pt>
                <c:pt idx="426">
                  <c:v>9.81</c:v>
                </c:pt>
                <c:pt idx="427">
                  <c:v>9.82</c:v>
                </c:pt>
                <c:pt idx="428">
                  <c:v>9.82</c:v>
                </c:pt>
                <c:pt idx="429">
                  <c:v>9.82</c:v>
                </c:pt>
                <c:pt idx="430">
                  <c:v>9.82</c:v>
                </c:pt>
                <c:pt idx="431">
                  <c:v>9.82</c:v>
                </c:pt>
                <c:pt idx="432">
                  <c:v>9.82</c:v>
                </c:pt>
                <c:pt idx="433">
                  <c:v>9.82</c:v>
                </c:pt>
                <c:pt idx="434">
                  <c:v>9.82</c:v>
                </c:pt>
                <c:pt idx="435">
                  <c:v>9.82</c:v>
                </c:pt>
                <c:pt idx="436">
                  <c:v>9.82</c:v>
                </c:pt>
                <c:pt idx="437">
                  <c:v>9.82</c:v>
                </c:pt>
                <c:pt idx="438">
                  <c:v>9.82</c:v>
                </c:pt>
                <c:pt idx="439">
                  <c:v>9.82</c:v>
                </c:pt>
                <c:pt idx="440">
                  <c:v>9.83</c:v>
                </c:pt>
                <c:pt idx="441">
                  <c:v>9.84</c:v>
                </c:pt>
                <c:pt idx="442">
                  <c:v>9.84</c:v>
                </c:pt>
                <c:pt idx="443">
                  <c:v>9.84</c:v>
                </c:pt>
                <c:pt idx="444">
                  <c:v>9.84</c:v>
                </c:pt>
                <c:pt idx="445">
                  <c:v>9.84</c:v>
                </c:pt>
                <c:pt idx="446">
                  <c:v>9.84</c:v>
                </c:pt>
                <c:pt idx="447">
                  <c:v>9.84</c:v>
                </c:pt>
                <c:pt idx="448">
                  <c:v>9.84</c:v>
                </c:pt>
                <c:pt idx="449">
                  <c:v>9.84</c:v>
                </c:pt>
                <c:pt idx="450">
                  <c:v>9.85</c:v>
                </c:pt>
                <c:pt idx="451">
                  <c:v>9.85</c:v>
                </c:pt>
                <c:pt idx="452">
                  <c:v>9.85</c:v>
                </c:pt>
                <c:pt idx="453">
                  <c:v>9.85</c:v>
                </c:pt>
                <c:pt idx="454">
                  <c:v>9.85</c:v>
                </c:pt>
                <c:pt idx="455">
                  <c:v>9.86</c:v>
                </c:pt>
                <c:pt idx="456">
                  <c:v>9.86</c:v>
                </c:pt>
                <c:pt idx="457">
                  <c:v>9.86</c:v>
                </c:pt>
                <c:pt idx="458">
                  <c:v>9.8699999999999992</c:v>
                </c:pt>
                <c:pt idx="459">
                  <c:v>9.8699999999999992</c:v>
                </c:pt>
                <c:pt idx="460">
                  <c:v>9.8800000000000008</c:v>
                </c:pt>
                <c:pt idx="461">
                  <c:v>9.8800000000000008</c:v>
                </c:pt>
                <c:pt idx="462">
                  <c:v>9.8800000000000008</c:v>
                </c:pt>
                <c:pt idx="463">
                  <c:v>9.8800000000000008</c:v>
                </c:pt>
                <c:pt idx="464">
                  <c:v>9.8800000000000008</c:v>
                </c:pt>
                <c:pt idx="465">
                  <c:v>9.8800000000000008</c:v>
                </c:pt>
                <c:pt idx="466">
                  <c:v>9.8800000000000008</c:v>
                </c:pt>
                <c:pt idx="467">
                  <c:v>9.89</c:v>
                </c:pt>
                <c:pt idx="468">
                  <c:v>9.89</c:v>
                </c:pt>
                <c:pt idx="469">
                  <c:v>9.89</c:v>
                </c:pt>
                <c:pt idx="470">
                  <c:v>9.89</c:v>
                </c:pt>
                <c:pt idx="471">
                  <c:v>9.89</c:v>
                </c:pt>
                <c:pt idx="472">
                  <c:v>9.89</c:v>
                </c:pt>
                <c:pt idx="473">
                  <c:v>9.89</c:v>
                </c:pt>
                <c:pt idx="474">
                  <c:v>9.89</c:v>
                </c:pt>
                <c:pt idx="475">
                  <c:v>9.89</c:v>
                </c:pt>
                <c:pt idx="476">
                  <c:v>9.8800000000000008</c:v>
                </c:pt>
                <c:pt idx="477">
                  <c:v>9.8800000000000008</c:v>
                </c:pt>
                <c:pt idx="478">
                  <c:v>9.8800000000000008</c:v>
                </c:pt>
                <c:pt idx="479">
                  <c:v>9.8800000000000008</c:v>
                </c:pt>
                <c:pt idx="480">
                  <c:v>9.8699999999999992</c:v>
                </c:pt>
                <c:pt idx="481">
                  <c:v>9.8699999999999992</c:v>
                </c:pt>
                <c:pt idx="482">
                  <c:v>9.8800000000000008</c:v>
                </c:pt>
                <c:pt idx="483">
                  <c:v>9.8800000000000008</c:v>
                </c:pt>
                <c:pt idx="484">
                  <c:v>9.8800000000000008</c:v>
                </c:pt>
                <c:pt idx="485">
                  <c:v>9.8800000000000008</c:v>
                </c:pt>
                <c:pt idx="486">
                  <c:v>9.8800000000000008</c:v>
                </c:pt>
                <c:pt idx="487">
                  <c:v>9.8800000000000008</c:v>
                </c:pt>
                <c:pt idx="488">
                  <c:v>9.8800000000000008</c:v>
                </c:pt>
                <c:pt idx="489">
                  <c:v>9.8699999999999992</c:v>
                </c:pt>
                <c:pt idx="490">
                  <c:v>9.8699999999999992</c:v>
                </c:pt>
                <c:pt idx="491">
                  <c:v>9.8699999999999992</c:v>
                </c:pt>
                <c:pt idx="492">
                  <c:v>9.86</c:v>
                </c:pt>
                <c:pt idx="493">
                  <c:v>9.8699999999999992</c:v>
                </c:pt>
                <c:pt idx="494">
                  <c:v>9.86</c:v>
                </c:pt>
                <c:pt idx="495">
                  <c:v>9.86</c:v>
                </c:pt>
                <c:pt idx="496">
                  <c:v>9.86</c:v>
                </c:pt>
                <c:pt idx="497">
                  <c:v>9.86</c:v>
                </c:pt>
                <c:pt idx="498">
                  <c:v>9.86</c:v>
                </c:pt>
                <c:pt idx="499">
                  <c:v>9.86</c:v>
                </c:pt>
                <c:pt idx="500">
                  <c:v>9.85</c:v>
                </c:pt>
                <c:pt idx="501">
                  <c:v>9.85</c:v>
                </c:pt>
                <c:pt idx="502">
                  <c:v>9.85</c:v>
                </c:pt>
                <c:pt idx="503">
                  <c:v>9.84</c:v>
                </c:pt>
                <c:pt idx="504">
                  <c:v>9.85</c:v>
                </c:pt>
                <c:pt idx="505">
                  <c:v>9.84</c:v>
                </c:pt>
                <c:pt idx="506">
                  <c:v>9.84</c:v>
                </c:pt>
                <c:pt idx="507">
                  <c:v>9.84</c:v>
                </c:pt>
                <c:pt idx="508">
                  <c:v>9.84</c:v>
                </c:pt>
                <c:pt idx="509">
                  <c:v>9.84</c:v>
                </c:pt>
                <c:pt idx="510">
                  <c:v>9.84</c:v>
                </c:pt>
                <c:pt idx="511">
                  <c:v>9.84</c:v>
                </c:pt>
                <c:pt idx="512">
                  <c:v>9.84</c:v>
                </c:pt>
                <c:pt idx="513">
                  <c:v>9.84</c:v>
                </c:pt>
                <c:pt idx="514">
                  <c:v>9.84</c:v>
                </c:pt>
                <c:pt idx="515">
                  <c:v>9.84</c:v>
                </c:pt>
                <c:pt idx="516">
                  <c:v>9.85</c:v>
                </c:pt>
                <c:pt idx="517">
                  <c:v>9.85</c:v>
                </c:pt>
                <c:pt idx="518">
                  <c:v>9.86</c:v>
                </c:pt>
                <c:pt idx="519">
                  <c:v>9.86</c:v>
                </c:pt>
                <c:pt idx="520">
                  <c:v>9.86</c:v>
                </c:pt>
                <c:pt idx="521">
                  <c:v>9.8699999999999992</c:v>
                </c:pt>
                <c:pt idx="522">
                  <c:v>9.8699999999999992</c:v>
                </c:pt>
                <c:pt idx="523">
                  <c:v>9.8699999999999992</c:v>
                </c:pt>
                <c:pt idx="524">
                  <c:v>9.8699999999999992</c:v>
                </c:pt>
                <c:pt idx="525">
                  <c:v>9.8699999999999992</c:v>
                </c:pt>
                <c:pt idx="526">
                  <c:v>9.8800000000000008</c:v>
                </c:pt>
                <c:pt idx="527">
                  <c:v>9.8800000000000008</c:v>
                </c:pt>
                <c:pt idx="528">
                  <c:v>9.8699999999999992</c:v>
                </c:pt>
                <c:pt idx="529">
                  <c:v>9.8800000000000008</c:v>
                </c:pt>
                <c:pt idx="530">
                  <c:v>9.8800000000000008</c:v>
                </c:pt>
                <c:pt idx="531">
                  <c:v>9.8800000000000008</c:v>
                </c:pt>
                <c:pt idx="532">
                  <c:v>9.8800000000000008</c:v>
                </c:pt>
                <c:pt idx="533">
                  <c:v>9.8800000000000008</c:v>
                </c:pt>
                <c:pt idx="534">
                  <c:v>9.8800000000000008</c:v>
                </c:pt>
                <c:pt idx="535">
                  <c:v>9.8800000000000008</c:v>
                </c:pt>
                <c:pt idx="536">
                  <c:v>9.8699999999999992</c:v>
                </c:pt>
                <c:pt idx="537">
                  <c:v>9.8699999999999992</c:v>
                </c:pt>
                <c:pt idx="538">
                  <c:v>9.8699999999999992</c:v>
                </c:pt>
                <c:pt idx="539">
                  <c:v>9.8699999999999992</c:v>
                </c:pt>
                <c:pt idx="540">
                  <c:v>9.8699999999999992</c:v>
                </c:pt>
                <c:pt idx="541">
                  <c:v>9.8699999999999992</c:v>
                </c:pt>
                <c:pt idx="542">
                  <c:v>9.8699999999999992</c:v>
                </c:pt>
                <c:pt idx="543">
                  <c:v>9.8699999999999992</c:v>
                </c:pt>
                <c:pt idx="544">
                  <c:v>9.8699999999999992</c:v>
                </c:pt>
                <c:pt idx="545">
                  <c:v>9.86</c:v>
                </c:pt>
                <c:pt idx="546">
                  <c:v>9.86</c:v>
                </c:pt>
                <c:pt idx="547">
                  <c:v>9.86</c:v>
                </c:pt>
                <c:pt idx="548">
                  <c:v>9.85</c:v>
                </c:pt>
                <c:pt idx="549">
                  <c:v>9.84</c:v>
                </c:pt>
                <c:pt idx="550">
                  <c:v>9.84</c:v>
                </c:pt>
                <c:pt idx="551">
                  <c:v>9.84</c:v>
                </c:pt>
                <c:pt idx="552">
                  <c:v>9.83</c:v>
                </c:pt>
                <c:pt idx="553">
                  <c:v>9.83</c:v>
                </c:pt>
                <c:pt idx="554">
                  <c:v>9.83</c:v>
                </c:pt>
                <c:pt idx="555">
                  <c:v>9.83</c:v>
                </c:pt>
                <c:pt idx="556">
                  <c:v>9.83</c:v>
                </c:pt>
                <c:pt idx="557">
                  <c:v>9.83</c:v>
                </c:pt>
                <c:pt idx="558">
                  <c:v>9.83</c:v>
                </c:pt>
                <c:pt idx="559">
                  <c:v>9.83</c:v>
                </c:pt>
                <c:pt idx="560">
                  <c:v>9.83</c:v>
                </c:pt>
                <c:pt idx="561">
                  <c:v>9.83</c:v>
                </c:pt>
                <c:pt idx="562">
                  <c:v>9.83</c:v>
                </c:pt>
                <c:pt idx="563">
                  <c:v>9.83</c:v>
                </c:pt>
                <c:pt idx="564">
                  <c:v>9.83</c:v>
                </c:pt>
                <c:pt idx="565">
                  <c:v>9.83</c:v>
                </c:pt>
                <c:pt idx="566">
                  <c:v>9.83</c:v>
                </c:pt>
                <c:pt idx="567">
                  <c:v>9.83</c:v>
                </c:pt>
                <c:pt idx="568">
                  <c:v>9.83</c:v>
                </c:pt>
                <c:pt idx="569">
                  <c:v>9.82</c:v>
                </c:pt>
                <c:pt idx="570">
                  <c:v>9.82</c:v>
                </c:pt>
                <c:pt idx="571">
                  <c:v>9.82</c:v>
                </c:pt>
                <c:pt idx="572">
                  <c:v>9.81</c:v>
                </c:pt>
                <c:pt idx="573">
                  <c:v>9.8000000000000007</c:v>
                </c:pt>
                <c:pt idx="574">
                  <c:v>9.7899999999999991</c:v>
                </c:pt>
                <c:pt idx="575">
                  <c:v>9.7899999999999991</c:v>
                </c:pt>
                <c:pt idx="576">
                  <c:v>9.77</c:v>
                </c:pt>
                <c:pt idx="577">
                  <c:v>9.77</c:v>
                </c:pt>
                <c:pt idx="578">
                  <c:v>9.76</c:v>
                </c:pt>
                <c:pt idx="579">
                  <c:v>9.76</c:v>
                </c:pt>
                <c:pt idx="580">
                  <c:v>9.77</c:v>
                </c:pt>
                <c:pt idx="581">
                  <c:v>9.7799999999999994</c:v>
                </c:pt>
                <c:pt idx="582">
                  <c:v>9.7899999999999991</c:v>
                </c:pt>
                <c:pt idx="583">
                  <c:v>9.7899999999999991</c:v>
                </c:pt>
                <c:pt idx="584">
                  <c:v>9.7899999999999991</c:v>
                </c:pt>
                <c:pt idx="585">
                  <c:v>9.8000000000000007</c:v>
                </c:pt>
                <c:pt idx="586">
                  <c:v>9.81</c:v>
                </c:pt>
                <c:pt idx="587">
                  <c:v>9.81</c:v>
                </c:pt>
                <c:pt idx="588">
                  <c:v>9.82</c:v>
                </c:pt>
                <c:pt idx="589">
                  <c:v>9.82</c:v>
                </c:pt>
                <c:pt idx="590">
                  <c:v>9.82</c:v>
                </c:pt>
                <c:pt idx="591">
                  <c:v>9.83</c:v>
                </c:pt>
                <c:pt idx="592">
                  <c:v>9.84</c:v>
                </c:pt>
                <c:pt idx="593">
                  <c:v>9.84</c:v>
                </c:pt>
                <c:pt idx="594">
                  <c:v>9.84</c:v>
                </c:pt>
                <c:pt idx="595">
                  <c:v>9.84</c:v>
                </c:pt>
                <c:pt idx="596">
                  <c:v>9.84</c:v>
                </c:pt>
                <c:pt idx="597">
                  <c:v>9.84</c:v>
                </c:pt>
                <c:pt idx="598">
                  <c:v>9.84</c:v>
                </c:pt>
                <c:pt idx="599">
                  <c:v>9.84</c:v>
                </c:pt>
                <c:pt idx="600">
                  <c:v>9.84</c:v>
                </c:pt>
                <c:pt idx="601">
                  <c:v>9.84</c:v>
                </c:pt>
                <c:pt idx="602">
                  <c:v>9.85</c:v>
                </c:pt>
                <c:pt idx="603">
                  <c:v>9.85</c:v>
                </c:pt>
                <c:pt idx="604">
                  <c:v>9.86</c:v>
                </c:pt>
                <c:pt idx="605">
                  <c:v>9.86</c:v>
                </c:pt>
                <c:pt idx="606">
                  <c:v>9.86</c:v>
                </c:pt>
                <c:pt idx="607">
                  <c:v>9.85</c:v>
                </c:pt>
                <c:pt idx="608">
                  <c:v>9.86</c:v>
                </c:pt>
                <c:pt idx="609">
                  <c:v>9.86</c:v>
                </c:pt>
                <c:pt idx="610">
                  <c:v>9.86</c:v>
                </c:pt>
                <c:pt idx="611">
                  <c:v>9.86</c:v>
                </c:pt>
                <c:pt idx="612">
                  <c:v>9.86</c:v>
                </c:pt>
                <c:pt idx="613">
                  <c:v>9.86</c:v>
                </c:pt>
                <c:pt idx="614">
                  <c:v>9.86</c:v>
                </c:pt>
                <c:pt idx="615">
                  <c:v>9.86</c:v>
                </c:pt>
                <c:pt idx="616">
                  <c:v>9.86</c:v>
                </c:pt>
                <c:pt idx="617">
                  <c:v>9.86</c:v>
                </c:pt>
                <c:pt idx="618">
                  <c:v>9.86</c:v>
                </c:pt>
                <c:pt idx="619">
                  <c:v>9.86</c:v>
                </c:pt>
                <c:pt idx="620">
                  <c:v>9.86</c:v>
                </c:pt>
                <c:pt idx="621">
                  <c:v>9.86</c:v>
                </c:pt>
                <c:pt idx="622">
                  <c:v>9.86</c:v>
                </c:pt>
                <c:pt idx="623">
                  <c:v>9.86</c:v>
                </c:pt>
                <c:pt idx="624">
                  <c:v>9.86</c:v>
                </c:pt>
                <c:pt idx="625">
                  <c:v>9.86</c:v>
                </c:pt>
                <c:pt idx="626">
                  <c:v>9.8699999999999992</c:v>
                </c:pt>
                <c:pt idx="627">
                  <c:v>9.8699999999999992</c:v>
                </c:pt>
                <c:pt idx="628">
                  <c:v>9.8699999999999992</c:v>
                </c:pt>
                <c:pt idx="629">
                  <c:v>9.8699999999999992</c:v>
                </c:pt>
                <c:pt idx="630">
                  <c:v>9.8699999999999992</c:v>
                </c:pt>
                <c:pt idx="631">
                  <c:v>9.8699999999999992</c:v>
                </c:pt>
                <c:pt idx="632">
                  <c:v>9.8699999999999992</c:v>
                </c:pt>
                <c:pt idx="633">
                  <c:v>9.8699999999999992</c:v>
                </c:pt>
                <c:pt idx="634">
                  <c:v>9.86</c:v>
                </c:pt>
                <c:pt idx="635">
                  <c:v>9.8699999999999992</c:v>
                </c:pt>
                <c:pt idx="636">
                  <c:v>9.8699999999999992</c:v>
                </c:pt>
                <c:pt idx="637">
                  <c:v>9.8699999999999992</c:v>
                </c:pt>
                <c:pt idx="638">
                  <c:v>9.8800000000000008</c:v>
                </c:pt>
                <c:pt idx="639">
                  <c:v>9.8800000000000008</c:v>
                </c:pt>
                <c:pt idx="640">
                  <c:v>9.8800000000000008</c:v>
                </c:pt>
                <c:pt idx="641">
                  <c:v>9.8699999999999992</c:v>
                </c:pt>
                <c:pt idx="642">
                  <c:v>9.8699999999999992</c:v>
                </c:pt>
                <c:pt idx="643">
                  <c:v>9.8699999999999992</c:v>
                </c:pt>
                <c:pt idx="644">
                  <c:v>9.86</c:v>
                </c:pt>
                <c:pt idx="645">
                  <c:v>9.86</c:v>
                </c:pt>
                <c:pt idx="646">
                  <c:v>9.86</c:v>
                </c:pt>
                <c:pt idx="647">
                  <c:v>9.86</c:v>
                </c:pt>
                <c:pt idx="648">
                  <c:v>9.86</c:v>
                </c:pt>
                <c:pt idx="649">
                  <c:v>9.86</c:v>
                </c:pt>
                <c:pt idx="650">
                  <c:v>9.8699999999999992</c:v>
                </c:pt>
                <c:pt idx="651">
                  <c:v>9.8699999999999992</c:v>
                </c:pt>
                <c:pt idx="652">
                  <c:v>9.8699999999999992</c:v>
                </c:pt>
                <c:pt idx="653">
                  <c:v>9.8699999999999992</c:v>
                </c:pt>
                <c:pt idx="654">
                  <c:v>9.8699999999999992</c:v>
                </c:pt>
                <c:pt idx="655">
                  <c:v>9.86</c:v>
                </c:pt>
                <c:pt idx="656">
                  <c:v>9.86</c:v>
                </c:pt>
                <c:pt idx="657">
                  <c:v>9.8699999999999992</c:v>
                </c:pt>
                <c:pt idx="658">
                  <c:v>9.8699999999999992</c:v>
                </c:pt>
                <c:pt idx="659">
                  <c:v>9.8699999999999992</c:v>
                </c:pt>
                <c:pt idx="660">
                  <c:v>9.8699999999999992</c:v>
                </c:pt>
                <c:pt idx="661">
                  <c:v>9.8699999999999992</c:v>
                </c:pt>
              </c:numCache>
            </c:numRef>
          </c:yVal>
          <c:smooth val="1"/>
        </c:ser>
        <c:ser>
          <c:idx val="3"/>
          <c:order val="3"/>
          <c:tx>
            <c:v>Temperatur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'Bertsdorf, Hauptstr. 49, Schlaf'!$A$33:$A$694</c:f>
              <c:numCache>
                <c:formatCode>m/d/yyyy\ h:mm</c:formatCode>
                <c:ptCount val="662"/>
                <c:pt idx="0">
                  <c:v>42941.807638888888</c:v>
                </c:pt>
                <c:pt idx="1">
                  <c:v>42941.849305555559</c:v>
                </c:pt>
                <c:pt idx="2">
                  <c:v>42941.890972222223</c:v>
                </c:pt>
                <c:pt idx="3">
                  <c:v>42941.932638888888</c:v>
                </c:pt>
                <c:pt idx="4">
                  <c:v>42941.974305555559</c:v>
                </c:pt>
                <c:pt idx="5">
                  <c:v>42942.015972222223</c:v>
                </c:pt>
                <c:pt idx="6">
                  <c:v>42942.057638888888</c:v>
                </c:pt>
                <c:pt idx="7">
                  <c:v>42942.099305555559</c:v>
                </c:pt>
                <c:pt idx="8">
                  <c:v>42942.140972222223</c:v>
                </c:pt>
                <c:pt idx="9">
                  <c:v>42942.182638888888</c:v>
                </c:pt>
                <c:pt idx="10">
                  <c:v>42942.224305555559</c:v>
                </c:pt>
                <c:pt idx="11">
                  <c:v>42942.265972222223</c:v>
                </c:pt>
                <c:pt idx="12">
                  <c:v>42942.307638888888</c:v>
                </c:pt>
                <c:pt idx="13">
                  <c:v>42942.349305555559</c:v>
                </c:pt>
                <c:pt idx="14">
                  <c:v>42942.390972222223</c:v>
                </c:pt>
                <c:pt idx="15">
                  <c:v>42942.432638888888</c:v>
                </c:pt>
                <c:pt idx="16">
                  <c:v>42942.474305555559</c:v>
                </c:pt>
                <c:pt idx="17">
                  <c:v>42942.515972222223</c:v>
                </c:pt>
                <c:pt idx="18">
                  <c:v>42942.557638888888</c:v>
                </c:pt>
                <c:pt idx="19">
                  <c:v>42942.599305555559</c:v>
                </c:pt>
                <c:pt idx="20">
                  <c:v>42942.640972222223</c:v>
                </c:pt>
                <c:pt idx="21">
                  <c:v>42942.682638888888</c:v>
                </c:pt>
                <c:pt idx="22">
                  <c:v>42942.724305555559</c:v>
                </c:pt>
                <c:pt idx="23">
                  <c:v>42942.765972222223</c:v>
                </c:pt>
                <c:pt idx="24">
                  <c:v>42942.807638888888</c:v>
                </c:pt>
                <c:pt idx="25">
                  <c:v>42942.849305555559</c:v>
                </c:pt>
                <c:pt idx="26">
                  <c:v>42942.890972222223</c:v>
                </c:pt>
                <c:pt idx="27">
                  <c:v>42942.932638888888</c:v>
                </c:pt>
                <c:pt idx="28">
                  <c:v>42942.974305555559</c:v>
                </c:pt>
                <c:pt idx="29">
                  <c:v>42943.015972222223</c:v>
                </c:pt>
                <c:pt idx="30">
                  <c:v>42943.057638888888</c:v>
                </c:pt>
                <c:pt idx="31">
                  <c:v>42943.099305555559</c:v>
                </c:pt>
                <c:pt idx="32">
                  <c:v>42943.140972222223</c:v>
                </c:pt>
                <c:pt idx="33">
                  <c:v>42943.182638888888</c:v>
                </c:pt>
                <c:pt idx="34">
                  <c:v>42943.224305555559</c:v>
                </c:pt>
                <c:pt idx="35">
                  <c:v>42943.265972222223</c:v>
                </c:pt>
                <c:pt idx="36">
                  <c:v>42943.307638888888</c:v>
                </c:pt>
                <c:pt idx="37">
                  <c:v>42943.349305555559</c:v>
                </c:pt>
                <c:pt idx="38">
                  <c:v>42943.390972222223</c:v>
                </c:pt>
                <c:pt idx="39">
                  <c:v>42943.432638888888</c:v>
                </c:pt>
                <c:pt idx="40">
                  <c:v>42943.474305555559</c:v>
                </c:pt>
                <c:pt idx="41">
                  <c:v>42943.515972222223</c:v>
                </c:pt>
                <c:pt idx="42">
                  <c:v>42943.557638888888</c:v>
                </c:pt>
                <c:pt idx="43">
                  <c:v>42943.599305555559</c:v>
                </c:pt>
                <c:pt idx="44">
                  <c:v>42943.640972222223</c:v>
                </c:pt>
                <c:pt idx="45">
                  <c:v>42943.682638888888</c:v>
                </c:pt>
                <c:pt idx="46">
                  <c:v>42943.724305555559</c:v>
                </c:pt>
                <c:pt idx="47">
                  <c:v>42943.765972222223</c:v>
                </c:pt>
                <c:pt idx="48">
                  <c:v>42943.807638888888</c:v>
                </c:pt>
                <c:pt idx="49">
                  <c:v>42943.849305555559</c:v>
                </c:pt>
                <c:pt idx="50">
                  <c:v>42943.890972222223</c:v>
                </c:pt>
                <c:pt idx="51">
                  <c:v>42943.932638888888</c:v>
                </c:pt>
                <c:pt idx="52">
                  <c:v>42943.974305555559</c:v>
                </c:pt>
                <c:pt idx="53">
                  <c:v>42944.015972222223</c:v>
                </c:pt>
                <c:pt idx="54">
                  <c:v>42944.057638888888</c:v>
                </c:pt>
                <c:pt idx="55">
                  <c:v>42944.099305555559</c:v>
                </c:pt>
                <c:pt idx="56">
                  <c:v>42944.140972222223</c:v>
                </c:pt>
                <c:pt idx="57">
                  <c:v>42944.182638888888</c:v>
                </c:pt>
                <c:pt idx="58">
                  <c:v>42944.224305555559</c:v>
                </c:pt>
                <c:pt idx="59">
                  <c:v>42944.265972222223</c:v>
                </c:pt>
                <c:pt idx="60">
                  <c:v>42944.307638888888</c:v>
                </c:pt>
                <c:pt idx="61">
                  <c:v>42944.349305555559</c:v>
                </c:pt>
                <c:pt idx="62">
                  <c:v>42944.390972222223</c:v>
                </c:pt>
                <c:pt idx="63">
                  <c:v>42944.432638888888</c:v>
                </c:pt>
                <c:pt idx="64">
                  <c:v>42944.474305555559</c:v>
                </c:pt>
                <c:pt idx="65">
                  <c:v>42944.515972222223</c:v>
                </c:pt>
                <c:pt idx="66">
                  <c:v>42944.557638888888</c:v>
                </c:pt>
                <c:pt idx="67">
                  <c:v>42944.599305555559</c:v>
                </c:pt>
                <c:pt idx="68">
                  <c:v>42944.640972222223</c:v>
                </c:pt>
                <c:pt idx="69">
                  <c:v>42944.682638888888</c:v>
                </c:pt>
                <c:pt idx="70">
                  <c:v>42944.724305555559</c:v>
                </c:pt>
                <c:pt idx="71">
                  <c:v>42944.765972222223</c:v>
                </c:pt>
                <c:pt idx="72">
                  <c:v>42944.807638888888</c:v>
                </c:pt>
                <c:pt idx="73">
                  <c:v>42944.849305555559</c:v>
                </c:pt>
                <c:pt idx="74">
                  <c:v>42944.890972222223</c:v>
                </c:pt>
                <c:pt idx="75">
                  <c:v>42944.932638888888</c:v>
                </c:pt>
                <c:pt idx="76">
                  <c:v>42944.974305555559</c:v>
                </c:pt>
                <c:pt idx="77">
                  <c:v>42945.015972222223</c:v>
                </c:pt>
                <c:pt idx="78">
                  <c:v>42945.057638888888</c:v>
                </c:pt>
                <c:pt idx="79">
                  <c:v>42945.099305555559</c:v>
                </c:pt>
                <c:pt idx="80">
                  <c:v>42945.140972222223</c:v>
                </c:pt>
                <c:pt idx="81">
                  <c:v>42945.182638888888</c:v>
                </c:pt>
                <c:pt idx="82">
                  <c:v>42945.224305555559</c:v>
                </c:pt>
                <c:pt idx="83">
                  <c:v>42945.265972222223</c:v>
                </c:pt>
                <c:pt idx="84">
                  <c:v>42945.307638888888</c:v>
                </c:pt>
                <c:pt idx="85">
                  <c:v>42945.349305555559</c:v>
                </c:pt>
                <c:pt idx="86">
                  <c:v>42945.390972222223</c:v>
                </c:pt>
                <c:pt idx="87">
                  <c:v>42945.432638888888</c:v>
                </c:pt>
                <c:pt idx="88">
                  <c:v>42945.474305555559</c:v>
                </c:pt>
                <c:pt idx="89">
                  <c:v>42945.515972222223</c:v>
                </c:pt>
                <c:pt idx="90">
                  <c:v>42945.557638888888</c:v>
                </c:pt>
                <c:pt idx="91">
                  <c:v>42945.599305555559</c:v>
                </c:pt>
                <c:pt idx="92">
                  <c:v>42945.640972222223</c:v>
                </c:pt>
                <c:pt idx="93">
                  <c:v>42945.682638888888</c:v>
                </c:pt>
                <c:pt idx="94">
                  <c:v>42945.724305555559</c:v>
                </c:pt>
                <c:pt idx="95">
                  <c:v>42945.765972222223</c:v>
                </c:pt>
                <c:pt idx="96">
                  <c:v>42945.807638888888</c:v>
                </c:pt>
                <c:pt idx="97">
                  <c:v>42945.849305555559</c:v>
                </c:pt>
                <c:pt idx="98">
                  <c:v>42945.890972222223</c:v>
                </c:pt>
                <c:pt idx="99">
                  <c:v>42945.932638888888</c:v>
                </c:pt>
                <c:pt idx="100">
                  <c:v>42945.974305555559</c:v>
                </c:pt>
                <c:pt idx="101">
                  <c:v>42946.015972222223</c:v>
                </c:pt>
                <c:pt idx="102">
                  <c:v>42946.057638888888</c:v>
                </c:pt>
                <c:pt idx="103">
                  <c:v>42946.099305555559</c:v>
                </c:pt>
                <c:pt idx="104">
                  <c:v>42946.140972222223</c:v>
                </c:pt>
                <c:pt idx="105">
                  <c:v>42946.182638888888</c:v>
                </c:pt>
                <c:pt idx="106">
                  <c:v>42946.224305555559</c:v>
                </c:pt>
                <c:pt idx="107">
                  <c:v>42946.265972222223</c:v>
                </c:pt>
                <c:pt idx="108">
                  <c:v>42946.307638888888</c:v>
                </c:pt>
                <c:pt idx="109">
                  <c:v>42946.349305555559</c:v>
                </c:pt>
                <c:pt idx="110">
                  <c:v>42946.390972222223</c:v>
                </c:pt>
                <c:pt idx="111">
                  <c:v>42946.432638888888</c:v>
                </c:pt>
                <c:pt idx="112">
                  <c:v>42946.474305555559</c:v>
                </c:pt>
                <c:pt idx="113">
                  <c:v>42946.515972222223</c:v>
                </c:pt>
                <c:pt idx="114">
                  <c:v>42946.557638888888</c:v>
                </c:pt>
                <c:pt idx="115">
                  <c:v>42946.599305555559</c:v>
                </c:pt>
                <c:pt idx="116">
                  <c:v>42946.640972222223</c:v>
                </c:pt>
                <c:pt idx="117">
                  <c:v>42946.682638888888</c:v>
                </c:pt>
                <c:pt idx="118">
                  <c:v>42946.724305555559</c:v>
                </c:pt>
                <c:pt idx="119">
                  <c:v>42946.765972222223</c:v>
                </c:pt>
                <c:pt idx="120">
                  <c:v>42946.807638888888</c:v>
                </c:pt>
                <c:pt idx="121">
                  <c:v>42946.849305555559</c:v>
                </c:pt>
                <c:pt idx="122">
                  <c:v>42946.890972222223</c:v>
                </c:pt>
                <c:pt idx="123">
                  <c:v>42946.932638888888</c:v>
                </c:pt>
                <c:pt idx="124">
                  <c:v>42946.974305555559</c:v>
                </c:pt>
                <c:pt idx="125">
                  <c:v>42947.015972222223</c:v>
                </c:pt>
                <c:pt idx="126">
                  <c:v>42947.057638888888</c:v>
                </c:pt>
                <c:pt idx="127">
                  <c:v>42947.099305555559</c:v>
                </c:pt>
                <c:pt idx="128">
                  <c:v>42947.140972222223</c:v>
                </c:pt>
                <c:pt idx="129">
                  <c:v>42947.182638888888</c:v>
                </c:pt>
                <c:pt idx="130">
                  <c:v>42947.224305555559</c:v>
                </c:pt>
                <c:pt idx="131">
                  <c:v>42947.265972222223</c:v>
                </c:pt>
                <c:pt idx="132">
                  <c:v>42947.307638888888</c:v>
                </c:pt>
                <c:pt idx="133">
                  <c:v>42947.349305555559</c:v>
                </c:pt>
                <c:pt idx="134">
                  <c:v>42947.390972222223</c:v>
                </c:pt>
                <c:pt idx="135">
                  <c:v>42947.432638888888</c:v>
                </c:pt>
                <c:pt idx="136">
                  <c:v>42947.474305555559</c:v>
                </c:pt>
                <c:pt idx="137">
                  <c:v>42947.515972222223</c:v>
                </c:pt>
                <c:pt idx="138">
                  <c:v>42947.557638888888</c:v>
                </c:pt>
                <c:pt idx="139">
                  <c:v>42947.599305555559</c:v>
                </c:pt>
                <c:pt idx="140">
                  <c:v>42947.640972222223</c:v>
                </c:pt>
                <c:pt idx="141">
                  <c:v>42947.682638888888</c:v>
                </c:pt>
                <c:pt idx="142">
                  <c:v>42947.724305555559</c:v>
                </c:pt>
                <c:pt idx="143">
                  <c:v>42947.765972222223</c:v>
                </c:pt>
                <c:pt idx="144">
                  <c:v>42947.807638888888</c:v>
                </c:pt>
                <c:pt idx="145">
                  <c:v>42947.849305555559</c:v>
                </c:pt>
                <c:pt idx="146">
                  <c:v>42947.890972222223</c:v>
                </c:pt>
                <c:pt idx="147">
                  <c:v>42947.932638888888</c:v>
                </c:pt>
                <c:pt idx="148">
                  <c:v>42947.974305555559</c:v>
                </c:pt>
                <c:pt idx="149">
                  <c:v>42948.015972222223</c:v>
                </c:pt>
                <c:pt idx="150">
                  <c:v>42948.057638888888</c:v>
                </c:pt>
                <c:pt idx="151">
                  <c:v>42948.099305555559</c:v>
                </c:pt>
                <c:pt idx="152">
                  <c:v>42948.140972222223</c:v>
                </c:pt>
                <c:pt idx="153">
                  <c:v>42948.182638888888</c:v>
                </c:pt>
                <c:pt idx="154">
                  <c:v>42948.224305555559</c:v>
                </c:pt>
                <c:pt idx="155">
                  <c:v>42948.265972222223</c:v>
                </c:pt>
                <c:pt idx="156">
                  <c:v>42948.307638888888</c:v>
                </c:pt>
                <c:pt idx="157">
                  <c:v>42948.349305555559</c:v>
                </c:pt>
                <c:pt idx="158">
                  <c:v>42948.390972222223</c:v>
                </c:pt>
                <c:pt idx="159">
                  <c:v>42948.432638888888</c:v>
                </c:pt>
                <c:pt idx="160">
                  <c:v>42948.474305555559</c:v>
                </c:pt>
                <c:pt idx="161">
                  <c:v>42948.515972222223</c:v>
                </c:pt>
                <c:pt idx="162">
                  <c:v>42948.557638888888</c:v>
                </c:pt>
                <c:pt idx="163">
                  <c:v>42948.599305555559</c:v>
                </c:pt>
                <c:pt idx="164">
                  <c:v>42948.640972222223</c:v>
                </c:pt>
                <c:pt idx="165">
                  <c:v>42948.682638888888</c:v>
                </c:pt>
                <c:pt idx="166">
                  <c:v>42948.724305555559</c:v>
                </c:pt>
                <c:pt idx="167">
                  <c:v>42948.765972222223</c:v>
                </c:pt>
                <c:pt idx="168">
                  <c:v>42948.807638888888</c:v>
                </c:pt>
                <c:pt idx="169">
                  <c:v>42948.849305555559</c:v>
                </c:pt>
                <c:pt idx="170">
                  <c:v>42948.890972222223</c:v>
                </c:pt>
                <c:pt idx="171">
                  <c:v>42948.932638888888</c:v>
                </c:pt>
                <c:pt idx="172">
                  <c:v>42948.974305555559</c:v>
                </c:pt>
                <c:pt idx="173">
                  <c:v>42949.015972222223</c:v>
                </c:pt>
                <c:pt idx="174">
                  <c:v>42949.057638888888</c:v>
                </c:pt>
                <c:pt idx="175">
                  <c:v>42949.099305555559</c:v>
                </c:pt>
                <c:pt idx="176">
                  <c:v>42949.140972222223</c:v>
                </c:pt>
                <c:pt idx="177">
                  <c:v>42949.182638888888</c:v>
                </c:pt>
                <c:pt idx="178">
                  <c:v>42949.224305555559</c:v>
                </c:pt>
                <c:pt idx="179">
                  <c:v>42949.265972222223</c:v>
                </c:pt>
                <c:pt idx="180">
                  <c:v>42949.307638888888</c:v>
                </c:pt>
                <c:pt idx="181">
                  <c:v>42949.349305555559</c:v>
                </c:pt>
                <c:pt idx="182">
                  <c:v>42949.390972222223</c:v>
                </c:pt>
                <c:pt idx="183">
                  <c:v>42949.432638888888</c:v>
                </c:pt>
                <c:pt idx="184">
                  <c:v>42949.474305555559</c:v>
                </c:pt>
                <c:pt idx="185">
                  <c:v>42949.515972222223</c:v>
                </c:pt>
                <c:pt idx="186">
                  <c:v>42949.557638888888</c:v>
                </c:pt>
                <c:pt idx="187">
                  <c:v>42949.599305555559</c:v>
                </c:pt>
                <c:pt idx="188">
                  <c:v>42949.640972222223</c:v>
                </c:pt>
                <c:pt idx="189">
                  <c:v>42949.682638888888</c:v>
                </c:pt>
                <c:pt idx="190">
                  <c:v>42949.724305555559</c:v>
                </c:pt>
                <c:pt idx="191">
                  <c:v>42949.765972222223</c:v>
                </c:pt>
                <c:pt idx="192">
                  <c:v>42949.807638888888</c:v>
                </c:pt>
                <c:pt idx="193">
                  <c:v>42949.849305555559</c:v>
                </c:pt>
                <c:pt idx="194">
                  <c:v>42949.890972222223</c:v>
                </c:pt>
                <c:pt idx="195">
                  <c:v>42949.932638888888</c:v>
                </c:pt>
                <c:pt idx="196">
                  <c:v>42949.974305555559</c:v>
                </c:pt>
                <c:pt idx="197">
                  <c:v>42950.015972222223</c:v>
                </c:pt>
                <c:pt idx="198">
                  <c:v>42950.057638888888</c:v>
                </c:pt>
                <c:pt idx="199">
                  <c:v>42950.099305555559</c:v>
                </c:pt>
                <c:pt idx="200">
                  <c:v>42950.140972222223</c:v>
                </c:pt>
                <c:pt idx="201">
                  <c:v>42950.182638888888</c:v>
                </c:pt>
                <c:pt idx="202">
                  <c:v>42950.224305555559</c:v>
                </c:pt>
                <c:pt idx="203">
                  <c:v>42950.265972222223</c:v>
                </c:pt>
                <c:pt idx="204">
                  <c:v>42950.307638888888</c:v>
                </c:pt>
                <c:pt idx="205">
                  <c:v>42950.349305555559</c:v>
                </c:pt>
                <c:pt idx="206">
                  <c:v>42950.390972222223</c:v>
                </c:pt>
                <c:pt idx="207">
                  <c:v>42950.432638888888</c:v>
                </c:pt>
                <c:pt idx="208">
                  <c:v>42950.474305555559</c:v>
                </c:pt>
                <c:pt idx="209">
                  <c:v>42950.515972222223</c:v>
                </c:pt>
                <c:pt idx="210">
                  <c:v>42950.557638888888</c:v>
                </c:pt>
                <c:pt idx="211">
                  <c:v>42950.599305555559</c:v>
                </c:pt>
                <c:pt idx="212">
                  <c:v>42950.640972222223</c:v>
                </c:pt>
                <c:pt idx="213">
                  <c:v>42950.682638888888</c:v>
                </c:pt>
                <c:pt idx="214">
                  <c:v>42950.724305555559</c:v>
                </c:pt>
                <c:pt idx="215">
                  <c:v>42950.765972222223</c:v>
                </c:pt>
                <c:pt idx="216">
                  <c:v>42950.807638888888</c:v>
                </c:pt>
                <c:pt idx="217">
                  <c:v>42950.849305555559</c:v>
                </c:pt>
                <c:pt idx="218">
                  <c:v>42950.890972222223</c:v>
                </c:pt>
                <c:pt idx="219">
                  <c:v>42950.932638888888</c:v>
                </c:pt>
                <c:pt idx="220">
                  <c:v>42950.974305555559</c:v>
                </c:pt>
                <c:pt idx="221">
                  <c:v>42951.015972222223</c:v>
                </c:pt>
                <c:pt idx="222">
                  <c:v>42951.057638888888</c:v>
                </c:pt>
                <c:pt idx="223">
                  <c:v>42951.099305555559</c:v>
                </c:pt>
                <c:pt idx="224">
                  <c:v>42951.140972222223</c:v>
                </c:pt>
                <c:pt idx="225">
                  <c:v>42951.182638888888</c:v>
                </c:pt>
                <c:pt idx="226">
                  <c:v>42951.224305555559</c:v>
                </c:pt>
                <c:pt idx="227">
                  <c:v>42951.265972222223</c:v>
                </c:pt>
                <c:pt idx="228">
                  <c:v>42951.307638888888</c:v>
                </c:pt>
                <c:pt idx="229">
                  <c:v>42951.349305555559</c:v>
                </c:pt>
                <c:pt idx="230">
                  <c:v>42951.390972222223</c:v>
                </c:pt>
                <c:pt idx="231">
                  <c:v>42951.432638888888</c:v>
                </c:pt>
                <c:pt idx="232">
                  <c:v>42951.474305555559</c:v>
                </c:pt>
                <c:pt idx="233">
                  <c:v>42951.515972222223</c:v>
                </c:pt>
                <c:pt idx="234">
                  <c:v>42951.557638888888</c:v>
                </c:pt>
                <c:pt idx="235">
                  <c:v>42951.599305555559</c:v>
                </c:pt>
                <c:pt idx="236">
                  <c:v>42951.640972222223</c:v>
                </c:pt>
                <c:pt idx="237">
                  <c:v>42951.682638888888</c:v>
                </c:pt>
                <c:pt idx="238">
                  <c:v>42951.724305555559</c:v>
                </c:pt>
                <c:pt idx="239">
                  <c:v>42951.765972222223</c:v>
                </c:pt>
                <c:pt idx="240">
                  <c:v>42951.807638888888</c:v>
                </c:pt>
                <c:pt idx="241">
                  <c:v>42951.849305555559</c:v>
                </c:pt>
                <c:pt idx="242">
                  <c:v>42951.890972222223</c:v>
                </c:pt>
                <c:pt idx="243">
                  <c:v>42951.932638888888</c:v>
                </c:pt>
                <c:pt idx="244">
                  <c:v>42951.974305555559</c:v>
                </c:pt>
                <c:pt idx="245">
                  <c:v>42952.015972222223</c:v>
                </c:pt>
                <c:pt idx="246">
                  <c:v>42952.057638888888</c:v>
                </c:pt>
                <c:pt idx="247">
                  <c:v>42952.099305555559</c:v>
                </c:pt>
                <c:pt idx="248">
                  <c:v>42952.140972222223</c:v>
                </c:pt>
                <c:pt idx="249">
                  <c:v>42952.182638888888</c:v>
                </c:pt>
                <c:pt idx="250">
                  <c:v>42952.224305555559</c:v>
                </c:pt>
                <c:pt idx="251">
                  <c:v>42952.265972222223</c:v>
                </c:pt>
                <c:pt idx="252">
                  <c:v>42952.307638888888</c:v>
                </c:pt>
                <c:pt idx="253">
                  <c:v>42952.349305555559</c:v>
                </c:pt>
                <c:pt idx="254">
                  <c:v>42952.390972222223</c:v>
                </c:pt>
                <c:pt idx="255">
                  <c:v>42952.432638888888</c:v>
                </c:pt>
                <c:pt idx="256">
                  <c:v>42952.474305555559</c:v>
                </c:pt>
                <c:pt idx="257">
                  <c:v>42952.515972222223</c:v>
                </c:pt>
                <c:pt idx="258">
                  <c:v>42952.557638888888</c:v>
                </c:pt>
                <c:pt idx="259">
                  <c:v>42952.599305555559</c:v>
                </c:pt>
                <c:pt idx="260">
                  <c:v>42952.640972222223</c:v>
                </c:pt>
                <c:pt idx="261">
                  <c:v>42952.682638888888</c:v>
                </c:pt>
                <c:pt idx="262">
                  <c:v>42952.724305555559</c:v>
                </c:pt>
                <c:pt idx="263">
                  <c:v>42952.765972222223</c:v>
                </c:pt>
                <c:pt idx="264">
                  <c:v>42952.807638888888</c:v>
                </c:pt>
                <c:pt idx="265">
                  <c:v>42952.849305555559</c:v>
                </c:pt>
                <c:pt idx="266">
                  <c:v>42952.890972222223</c:v>
                </c:pt>
                <c:pt idx="267">
                  <c:v>42952.932638888888</c:v>
                </c:pt>
                <c:pt idx="268">
                  <c:v>42952.974305555559</c:v>
                </c:pt>
                <c:pt idx="269">
                  <c:v>42953.015972222223</c:v>
                </c:pt>
                <c:pt idx="270">
                  <c:v>42953.057638888888</c:v>
                </c:pt>
                <c:pt idx="271">
                  <c:v>42953.099305555559</c:v>
                </c:pt>
                <c:pt idx="272">
                  <c:v>42953.140972222223</c:v>
                </c:pt>
                <c:pt idx="273">
                  <c:v>42953.182638888888</c:v>
                </c:pt>
                <c:pt idx="274">
                  <c:v>42953.224305555559</c:v>
                </c:pt>
                <c:pt idx="275">
                  <c:v>42953.265972222223</c:v>
                </c:pt>
                <c:pt idx="276">
                  <c:v>42953.307638888888</c:v>
                </c:pt>
                <c:pt idx="277">
                  <c:v>42953.349305555559</c:v>
                </c:pt>
                <c:pt idx="278">
                  <c:v>42953.390972222223</c:v>
                </c:pt>
                <c:pt idx="279">
                  <c:v>42953.432638888888</c:v>
                </c:pt>
                <c:pt idx="280">
                  <c:v>42953.474305555559</c:v>
                </c:pt>
                <c:pt idx="281">
                  <c:v>42953.515972222223</c:v>
                </c:pt>
                <c:pt idx="282">
                  <c:v>42953.557638888888</c:v>
                </c:pt>
                <c:pt idx="283">
                  <c:v>42953.599305555559</c:v>
                </c:pt>
                <c:pt idx="284">
                  <c:v>42953.640972222223</c:v>
                </c:pt>
                <c:pt idx="285">
                  <c:v>42953.682638888888</c:v>
                </c:pt>
                <c:pt idx="286">
                  <c:v>42953.724305555559</c:v>
                </c:pt>
                <c:pt idx="287">
                  <c:v>42953.765972222223</c:v>
                </c:pt>
                <c:pt idx="288">
                  <c:v>42953.807638888888</c:v>
                </c:pt>
                <c:pt idx="289">
                  <c:v>42953.849305555559</c:v>
                </c:pt>
                <c:pt idx="290">
                  <c:v>42953.890972222223</c:v>
                </c:pt>
                <c:pt idx="291">
                  <c:v>42953.932638888888</c:v>
                </c:pt>
                <c:pt idx="292">
                  <c:v>42953.974305555559</c:v>
                </c:pt>
                <c:pt idx="293">
                  <c:v>42954.015972222223</c:v>
                </c:pt>
                <c:pt idx="294">
                  <c:v>42954.057638888888</c:v>
                </c:pt>
                <c:pt idx="295">
                  <c:v>42954.099305555559</c:v>
                </c:pt>
                <c:pt idx="296">
                  <c:v>42954.140972222223</c:v>
                </c:pt>
                <c:pt idx="297">
                  <c:v>42954.182638888888</c:v>
                </c:pt>
                <c:pt idx="298">
                  <c:v>42954.224305555559</c:v>
                </c:pt>
                <c:pt idx="299">
                  <c:v>42954.265972222223</c:v>
                </c:pt>
                <c:pt idx="300">
                  <c:v>42954.307638888888</c:v>
                </c:pt>
                <c:pt idx="301">
                  <c:v>42954.349305555559</c:v>
                </c:pt>
                <c:pt idx="302">
                  <c:v>42954.390972222223</c:v>
                </c:pt>
                <c:pt idx="303">
                  <c:v>42954.432638888888</c:v>
                </c:pt>
                <c:pt idx="304">
                  <c:v>42954.474305555559</c:v>
                </c:pt>
                <c:pt idx="305">
                  <c:v>42954.515972222223</c:v>
                </c:pt>
                <c:pt idx="306">
                  <c:v>42954.557638888888</c:v>
                </c:pt>
                <c:pt idx="307">
                  <c:v>42954.599305555559</c:v>
                </c:pt>
                <c:pt idx="308">
                  <c:v>42954.640972222223</c:v>
                </c:pt>
                <c:pt idx="309">
                  <c:v>42954.682638888888</c:v>
                </c:pt>
                <c:pt idx="310">
                  <c:v>42954.724305555559</c:v>
                </c:pt>
                <c:pt idx="311">
                  <c:v>42954.765972222223</c:v>
                </c:pt>
                <c:pt idx="312">
                  <c:v>42954.807638888888</c:v>
                </c:pt>
                <c:pt idx="313">
                  <c:v>42954.849305555559</c:v>
                </c:pt>
                <c:pt idx="314">
                  <c:v>42954.890972222223</c:v>
                </c:pt>
                <c:pt idx="315">
                  <c:v>42954.932638888888</c:v>
                </c:pt>
                <c:pt idx="316">
                  <c:v>42954.974305555559</c:v>
                </c:pt>
                <c:pt idx="317">
                  <c:v>42955.015972222223</c:v>
                </c:pt>
                <c:pt idx="318">
                  <c:v>42955.057638888888</c:v>
                </c:pt>
                <c:pt idx="319">
                  <c:v>42955.099305555559</c:v>
                </c:pt>
                <c:pt idx="320">
                  <c:v>42955.140972222223</c:v>
                </c:pt>
                <c:pt idx="321">
                  <c:v>42955.182638888888</c:v>
                </c:pt>
                <c:pt idx="322">
                  <c:v>42955.224305555559</c:v>
                </c:pt>
                <c:pt idx="323">
                  <c:v>42955.265972222223</c:v>
                </c:pt>
                <c:pt idx="324">
                  <c:v>42955.307638888888</c:v>
                </c:pt>
                <c:pt idx="325">
                  <c:v>42955.349305555559</c:v>
                </c:pt>
                <c:pt idx="326">
                  <c:v>42955.390972222223</c:v>
                </c:pt>
                <c:pt idx="327">
                  <c:v>42955.432638888888</c:v>
                </c:pt>
                <c:pt idx="328">
                  <c:v>42955.474305555559</c:v>
                </c:pt>
                <c:pt idx="329">
                  <c:v>42955.515972222223</c:v>
                </c:pt>
                <c:pt idx="330">
                  <c:v>42955.557638888888</c:v>
                </c:pt>
                <c:pt idx="331">
                  <c:v>42955.599305555559</c:v>
                </c:pt>
                <c:pt idx="332">
                  <c:v>42955.640972222223</c:v>
                </c:pt>
                <c:pt idx="333">
                  <c:v>42955.682638888888</c:v>
                </c:pt>
                <c:pt idx="334">
                  <c:v>42955.724305555559</c:v>
                </c:pt>
                <c:pt idx="335">
                  <c:v>42955.765972222223</c:v>
                </c:pt>
                <c:pt idx="336">
                  <c:v>42955.807638888888</c:v>
                </c:pt>
                <c:pt idx="337">
                  <c:v>42955.849305555559</c:v>
                </c:pt>
                <c:pt idx="338">
                  <c:v>42955.890972222223</c:v>
                </c:pt>
                <c:pt idx="339">
                  <c:v>42955.932638888888</c:v>
                </c:pt>
                <c:pt idx="340">
                  <c:v>42955.974305555559</c:v>
                </c:pt>
                <c:pt idx="341">
                  <c:v>42956.015972222223</c:v>
                </c:pt>
                <c:pt idx="342">
                  <c:v>42956.057638888888</c:v>
                </c:pt>
                <c:pt idx="343">
                  <c:v>42956.099305555559</c:v>
                </c:pt>
                <c:pt idx="344">
                  <c:v>42956.140972222223</c:v>
                </c:pt>
                <c:pt idx="345">
                  <c:v>42956.182638888888</c:v>
                </c:pt>
                <c:pt idx="346">
                  <c:v>42956.224305555559</c:v>
                </c:pt>
                <c:pt idx="347">
                  <c:v>42956.265972222223</c:v>
                </c:pt>
                <c:pt idx="348">
                  <c:v>42956.307638888888</c:v>
                </c:pt>
                <c:pt idx="349">
                  <c:v>42956.349305555559</c:v>
                </c:pt>
                <c:pt idx="350">
                  <c:v>42956.390972222223</c:v>
                </c:pt>
                <c:pt idx="351">
                  <c:v>42956.432638888888</c:v>
                </c:pt>
                <c:pt idx="352">
                  <c:v>42956.474305555559</c:v>
                </c:pt>
                <c:pt idx="353">
                  <c:v>42956.515972222223</c:v>
                </c:pt>
                <c:pt idx="354">
                  <c:v>42956.557638888888</c:v>
                </c:pt>
                <c:pt idx="355">
                  <c:v>42956.599305555559</c:v>
                </c:pt>
                <c:pt idx="356">
                  <c:v>42956.640972222223</c:v>
                </c:pt>
                <c:pt idx="357">
                  <c:v>42956.682638888888</c:v>
                </c:pt>
                <c:pt idx="358">
                  <c:v>42956.724305555559</c:v>
                </c:pt>
                <c:pt idx="359">
                  <c:v>42956.765972222223</c:v>
                </c:pt>
                <c:pt idx="360">
                  <c:v>42956.807638888888</c:v>
                </c:pt>
                <c:pt idx="361">
                  <c:v>42956.849305555559</c:v>
                </c:pt>
                <c:pt idx="362">
                  <c:v>42956.890972222223</c:v>
                </c:pt>
                <c:pt idx="363">
                  <c:v>42956.932638888888</c:v>
                </c:pt>
                <c:pt idx="364">
                  <c:v>42956.974305555559</c:v>
                </c:pt>
                <c:pt idx="365">
                  <c:v>42957.015972222223</c:v>
                </c:pt>
                <c:pt idx="366">
                  <c:v>42957.057638888888</c:v>
                </c:pt>
                <c:pt idx="367">
                  <c:v>42957.099305555559</c:v>
                </c:pt>
                <c:pt idx="368">
                  <c:v>42957.140972222223</c:v>
                </c:pt>
                <c:pt idx="369">
                  <c:v>42957.182638888888</c:v>
                </c:pt>
                <c:pt idx="370">
                  <c:v>42957.224305555559</c:v>
                </c:pt>
                <c:pt idx="371">
                  <c:v>42957.265972222223</c:v>
                </c:pt>
                <c:pt idx="372">
                  <c:v>42957.307638888888</c:v>
                </c:pt>
                <c:pt idx="373">
                  <c:v>42957.349305555559</c:v>
                </c:pt>
                <c:pt idx="374">
                  <c:v>42957.390972222223</c:v>
                </c:pt>
                <c:pt idx="375">
                  <c:v>42957.432638888888</c:v>
                </c:pt>
                <c:pt idx="376">
                  <c:v>42957.474305555559</c:v>
                </c:pt>
                <c:pt idx="377">
                  <c:v>42957.515972222223</c:v>
                </c:pt>
                <c:pt idx="378">
                  <c:v>42957.557638888888</c:v>
                </c:pt>
                <c:pt idx="379">
                  <c:v>42957.599305555559</c:v>
                </c:pt>
                <c:pt idx="380">
                  <c:v>42957.640972222223</c:v>
                </c:pt>
                <c:pt idx="381">
                  <c:v>42957.682638888888</c:v>
                </c:pt>
                <c:pt idx="382">
                  <c:v>42957.724305555559</c:v>
                </c:pt>
                <c:pt idx="383">
                  <c:v>42957.765972222223</c:v>
                </c:pt>
                <c:pt idx="384">
                  <c:v>42957.807638888888</c:v>
                </c:pt>
                <c:pt idx="385">
                  <c:v>42957.849305555559</c:v>
                </c:pt>
                <c:pt idx="386">
                  <c:v>42957.890972222223</c:v>
                </c:pt>
                <c:pt idx="387">
                  <c:v>42957.932638888888</c:v>
                </c:pt>
                <c:pt idx="388">
                  <c:v>42957.974305555559</c:v>
                </c:pt>
                <c:pt idx="389">
                  <c:v>42958.015972222223</c:v>
                </c:pt>
                <c:pt idx="390">
                  <c:v>42958.057638888888</c:v>
                </c:pt>
                <c:pt idx="391">
                  <c:v>42958.099305555559</c:v>
                </c:pt>
                <c:pt idx="392">
                  <c:v>42958.140972222223</c:v>
                </c:pt>
                <c:pt idx="393">
                  <c:v>42958.182638888888</c:v>
                </c:pt>
                <c:pt idx="394">
                  <c:v>42958.224305555559</c:v>
                </c:pt>
                <c:pt idx="395">
                  <c:v>42958.265972222223</c:v>
                </c:pt>
                <c:pt idx="396">
                  <c:v>42958.307638888888</c:v>
                </c:pt>
                <c:pt idx="397">
                  <c:v>42958.349305555559</c:v>
                </c:pt>
                <c:pt idx="398">
                  <c:v>42958.390972222223</c:v>
                </c:pt>
                <c:pt idx="399">
                  <c:v>42958.432638888888</c:v>
                </c:pt>
                <c:pt idx="400">
                  <c:v>42958.474305555559</c:v>
                </c:pt>
                <c:pt idx="401">
                  <c:v>42958.515972222223</c:v>
                </c:pt>
                <c:pt idx="402">
                  <c:v>42958.557638888888</c:v>
                </c:pt>
                <c:pt idx="403">
                  <c:v>42958.599305555559</c:v>
                </c:pt>
                <c:pt idx="404">
                  <c:v>42958.640972222223</c:v>
                </c:pt>
                <c:pt idx="405">
                  <c:v>42958.682638888888</c:v>
                </c:pt>
                <c:pt idx="406">
                  <c:v>42958.724305555559</c:v>
                </c:pt>
                <c:pt idx="407">
                  <c:v>42958.765972222223</c:v>
                </c:pt>
                <c:pt idx="408">
                  <c:v>42958.807638888888</c:v>
                </c:pt>
                <c:pt idx="409">
                  <c:v>42958.849305555559</c:v>
                </c:pt>
                <c:pt idx="410">
                  <c:v>42958.890972222223</c:v>
                </c:pt>
                <c:pt idx="411">
                  <c:v>42958.932638888888</c:v>
                </c:pt>
                <c:pt idx="412">
                  <c:v>42958.974305555559</c:v>
                </c:pt>
                <c:pt idx="413">
                  <c:v>42959.015972222223</c:v>
                </c:pt>
                <c:pt idx="414">
                  <c:v>42959.057638888888</c:v>
                </c:pt>
                <c:pt idx="415">
                  <c:v>42959.099305555559</c:v>
                </c:pt>
                <c:pt idx="416">
                  <c:v>42959.140972222223</c:v>
                </c:pt>
                <c:pt idx="417">
                  <c:v>42959.182638888888</c:v>
                </c:pt>
                <c:pt idx="418">
                  <c:v>42959.224305555559</c:v>
                </c:pt>
                <c:pt idx="419">
                  <c:v>42959.265972222223</c:v>
                </c:pt>
                <c:pt idx="420">
                  <c:v>42959.307638888888</c:v>
                </c:pt>
                <c:pt idx="421">
                  <c:v>42959.349305555559</c:v>
                </c:pt>
                <c:pt idx="422">
                  <c:v>42959.390972222223</c:v>
                </c:pt>
                <c:pt idx="423">
                  <c:v>42959.432638888888</c:v>
                </c:pt>
                <c:pt idx="424">
                  <c:v>42959.474305555559</c:v>
                </c:pt>
                <c:pt idx="425">
                  <c:v>42959.515972222223</c:v>
                </c:pt>
                <c:pt idx="426">
                  <c:v>42959.557638888888</c:v>
                </c:pt>
                <c:pt idx="427">
                  <c:v>42959.599305555559</c:v>
                </c:pt>
                <c:pt idx="428">
                  <c:v>42959.640972222223</c:v>
                </c:pt>
                <c:pt idx="429">
                  <c:v>42959.682638888888</c:v>
                </c:pt>
                <c:pt idx="430">
                  <c:v>42959.724305555559</c:v>
                </c:pt>
                <c:pt idx="431">
                  <c:v>42959.765972222223</c:v>
                </c:pt>
                <c:pt idx="432">
                  <c:v>42959.807638888888</c:v>
                </c:pt>
                <c:pt idx="433">
                  <c:v>42959.849305555559</c:v>
                </c:pt>
                <c:pt idx="434">
                  <c:v>42959.890972222223</c:v>
                </c:pt>
                <c:pt idx="435">
                  <c:v>42959.932638888888</c:v>
                </c:pt>
                <c:pt idx="436">
                  <c:v>42959.974305555559</c:v>
                </c:pt>
                <c:pt idx="437">
                  <c:v>42960.015972222223</c:v>
                </c:pt>
                <c:pt idx="438">
                  <c:v>42960.057638888888</c:v>
                </c:pt>
                <c:pt idx="439">
                  <c:v>42960.099305555559</c:v>
                </c:pt>
                <c:pt idx="440">
                  <c:v>42960.140972222223</c:v>
                </c:pt>
                <c:pt idx="441">
                  <c:v>42960.182638888888</c:v>
                </c:pt>
                <c:pt idx="442">
                  <c:v>42960.224305555559</c:v>
                </c:pt>
                <c:pt idx="443">
                  <c:v>42960.265972222223</c:v>
                </c:pt>
                <c:pt idx="444">
                  <c:v>42960.307638888888</c:v>
                </c:pt>
                <c:pt idx="445">
                  <c:v>42960.349305555559</c:v>
                </c:pt>
                <c:pt idx="446">
                  <c:v>42960.390972222223</c:v>
                </c:pt>
                <c:pt idx="447">
                  <c:v>42960.432638888888</c:v>
                </c:pt>
                <c:pt idx="448">
                  <c:v>42960.474305555559</c:v>
                </c:pt>
                <c:pt idx="449">
                  <c:v>42960.515972222223</c:v>
                </c:pt>
                <c:pt idx="450">
                  <c:v>42960.557638888888</c:v>
                </c:pt>
                <c:pt idx="451">
                  <c:v>42960.599305555559</c:v>
                </c:pt>
                <c:pt idx="452">
                  <c:v>42960.640972222223</c:v>
                </c:pt>
                <c:pt idx="453">
                  <c:v>42960.682638888888</c:v>
                </c:pt>
                <c:pt idx="454">
                  <c:v>42960.724305555559</c:v>
                </c:pt>
                <c:pt idx="455">
                  <c:v>42960.765972222223</c:v>
                </c:pt>
                <c:pt idx="456">
                  <c:v>42960.807638888888</c:v>
                </c:pt>
                <c:pt idx="457">
                  <c:v>42960.849305555559</c:v>
                </c:pt>
                <c:pt idx="458">
                  <c:v>42960.890972222223</c:v>
                </c:pt>
                <c:pt idx="459">
                  <c:v>42960.932638888888</c:v>
                </c:pt>
                <c:pt idx="460">
                  <c:v>42960.974305555559</c:v>
                </c:pt>
                <c:pt idx="461">
                  <c:v>42961.015972222223</c:v>
                </c:pt>
                <c:pt idx="462">
                  <c:v>42961.057638888888</c:v>
                </c:pt>
                <c:pt idx="463">
                  <c:v>42961.099305555559</c:v>
                </c:pt>
                <c:pt idx="464">
                  <c:v>42961.140972222223</c:v>
                </c:pt>
                <c:pt idx="465">
                  <c:v>42961.182638888888</c:v>
                </c:pt>
                <c:pt idx="466">
                  <c:v>42961.224305555559</c:v>
                </c:pt>
                <c:pt idx="467">
                  <c:v>42961.265972222223</c:v>
                </c:pt>
                <c:pt idx="468">
                  <c:v>42961.307638888888</c:v>
                </c:pt>
                <c:pt idx="469">
                  <c:v>42961.349305555559</c:v>
                </c:pt>
                <c:pt idx="470">
                  <c:v>42961.390972222223</c:v>
                </c:pt>
                <c:pt idx="471">
                  <c:v>42961.432638888888</c:v>
                </c:pt>
                <c:pt idx="472">
                  <c:v>42961.474305555559</c:v>
                </c:pt>
                <c:pt idx="473">
                  <c:v>42961.515972222223</c:v>
                </c:pt>
                <c:pt idx="474">
                  <c:v>42961.557638888888</c:v>
                </c:pt>
                <c:pt idx="475">
                  <c:v>42961.599305555559</c:v>
                </c:pt>
                <c:pt idx="476">
                  <c:v>42961.640972222223</c:v>
                </c:pt>
                <c:pt idx="477">
                  <c:v>42961.682638888888</c:v>
                </c:pt>
                <c:pt idx="478">
                  <c:v>42961.724305555559</c:v>
                </c:pt>
                <c:pt idx="479">
                  <c:v>42961.765972222223</c:v>
                </c:pt>
                <c:pt idx="480">
                  <c:v>42961.807638888888</c:v>
                </c:pt>
                <c:pt idx="481">
                  <c:v>42961.849305555559</c:v>
                </c:pt>
                <c:pt idx="482">
                  <c:v>42961.890972222223</c:v>
                </c:pt>
                <c:pt idx="483">
                  <c:v>42961.932638888888</c:v>
                </c:pt>
                <c:pt idx="484">
                  <c:v>42961.974305555559</c:v>
                </c:pt>
                <c:pt idx="485">
                  <c:v>42962.015972222223</c:v>
                </c:pt>
                <c:pt idx="486">
                  <c:v>42962.057638888888</c:v>
                </c:pt>
                <c:pt idx="487">
                  <c:v>42962.099305555559</c:v>
                </c:pt>
                <c:pt idx="488">
                  <c:v>42962.140972222223</c:v>
                </c:pt>
                <c:pt idx="489">
                  <c:v>42962.182638888888</c:v>
                </c:pt>
                <c:pt idx="490">
                  <c:v>42962.224305555559</c:v>
                </c:pt>
                <c:pt idx="491">
                  <c:v>42962.265972222223</c:v>
                </c:pt>
                <c:pt idx="492">
                  <c:v>42962.307638888888</c:v>
                </c:pt>
                <c:pt idx="493">
                  <c:v>42962.349305555559</c:v>
                </c:pt>
                <c:pt idx="494">
                  <c:v>42962.390972222223</c:v>
                </c:pt>
                <c:pt idx="495">
                  <c:v>42962.432638888888</c:v>
                </c:pt>
                <c:pt idx="496">
                  <c:v>42962.474305555559</c:v>
                </c:pt>
                <c:pt idx="497">
                  <c:v>42962.515972222223</c:v>
                </c:pt>
                <c:pt idx="498">
                  <c:v>42962.557638888888</c:v>
                </c:pt>
                <c:pt idx="499">
                  <c:v>42962.599305555559</c:v>
                </c:pt>
                <c:pt idx="500">
                  <c:v>42962.640972222223</c:v>
                </c:pt>
                <c:pt idx="501">
                  <c:v>42962.682638888888</c:v>
                </c:pt>
                <c:pt idx="502">
                  <c:v>42962.724305555559</c:v>
                </c:pt>
                <c:pt idx="503">
                  <c:v>42962.765972222223</c:v>
                </c:pt>
                <c:pt idx="504">
                  <c:v>42962.807638888888</c:v>
                </c:pt>
                <c:pt idx="505">
                  <c:v>42962.849305555559</c:v>
                </c:pt>
                <c:pt idx="506">
                  <c:v>42962.890972222223</c:v>
                </c:pt>
                <c:pt idx="507">
                  <c:v>42962.932638888888</c:v>
                </c:pt>
                <c:pt idx="508">
                  <c:v>42962.974305555559</c:v>
                </c:pt>
                <c:pt idx="509">
                  <c:v>42963.015972222223</c:v>
                </c:pt>
                <c:pt idx="510">
                  <c:v>42963.057638888888</c:v>
                </c:pt>
                <c:pt idx="511">
                  <c:v>42963.099305555559</c:v>
                </c:pt>
                <c:pt idx="512">
                  <c:v>42963.140972222223</c:v>
                </c:pt>
                <c:pt idx="513">
                  <c:v>42963.182638888888</c:v>
                </c:pt>
                <c:pt idx="514">
                  <c:v>42963.224305555559</c:v>
                </c:pt>
                <c:pt idx="515">
                  <c:v>42963.265972222223</c:v>
                </c:pt>
                <c:pt idx="516">
                  <c:v>42963.307638888888</c:v>
                </c:pt>
                <c:pt idx="517">
                  <c:v>42963.349305555559</c:v>
                </c:pt>
                <c:pt idx="518">
                  <c:v>42963.390972222223</c:v>
                </c:pt>
                <c:pt idx="519">
                  <c:v>42963.432638888888</c:v>
                </c:pt>
                <c:pt idx="520">
                  <c:v>42963.474305555559</c:v>
                </c:pt>
                <c:pt idx="521">
                  <c:v>42963.515972222223</c:v>
                </c:pt>
                <c:pt idx="522">
                  <c:v>42963.557638888888</c:v>
                </c:pt>
                <c:pt idx="523">
                  <c:v>42963.599305555559</c:v>
                </c:pt>
                <c:pt idx="524">
                  <c:v>42963.640972222223</c:v>
                </c:pt>
                <c:pt idx="525">
                  <c:v>42963.682638888888</c:v>
                </c:pt>
                <c:pt idx="526">
                  <c:v>42963.724305555559</c:v>
                </c:pt>
                <c:pt idx="527">
                  <c:v>42963.765972222223</c:v>
                </c:pt>
                <c:pt idx="528">
                  <c:v>42963.807638888888</c:v>
                </c:pt>
                <c:pt idx="529">
                  <c:v>42963.849305555559</c:v>
                </c:pt>
                <c:pt idx="530">
                  <c:v>42963.890972222223</c:v>
                </c:pt>
                <c:pt idx="531">
                  <c:v>42963.932638888888</c:v>
                </c:pt>
                <c:pt idx="532">
                  <c:v>42963.974305555559</c:v>
                </c:pt>
                <c:pt idx="533">
                  <c:v>42964.015972222223</c:v>
                </c:pt>
                <c:pt idx="534">
                  <c:v>42964.057638888888</c:v>
                </c:pt>
                <c:pt idx="535">
                  <c:v>42964.099305555559</c:v>
                </c:pt>
                <c:pt idx="536">
                  <c:v>42964.140972222223</c:v>
                </c:pt>
                <c:pt idx="537">
                  <c:v>42964.182638888888</c:v>
                </c:pt>
                <c:pt idx="538">
                  <c:v>42964.224305555559</c:v>
                </c:pt>
                <c:pt idx="539">
                  <c:v>42964.265972222223</c:v>
                </c:pt>
                <c:pt idx="540">
                  <c:v>42964.307638888888</c:v>
                </c:pt>
                <c:pt idx="541">
                  <c:v>42964.349305555559</c:v>
                </c:pt>
                <c:pt idx="542">
                  <c:v>42964.390972222223</c:v>
                </c:pt>
                <c:pt idx="543">
                  <c:v>42964.432638888888</c:v>
                </c:pt>
                <c:pt idx="544">
                  <c:v>42964.474305555559</c:v>
                </c:pt>
                <c:pt idx="545">
                  <c:v>42964.515972222223</c:v>
                </c:pt>
                <c:pt idx="546">
                  <c:v>42964.557638888888</c:v>
                </c:pt>
                <c:pt idx="547">
                  <c:v>42964.599305555559</c:v>
                </c:pt>
                <c:pt idx="548">
                  <c:v>42964.640972222223</c:v>
                </c:pt>
                <c:pt idx="549">
                  <c:v>42964.682638888888</c:v>
                </c:pt>
                <c:pt idx="550">
                  <c:v>42964.724305555559</c:v>
                </c:pt>
                <c:pt idx="551">
                  <c:v>42964.765972222223</c:v>
                </c:pt>
                <c:pt idx="552">
                  <c:v>42964.807638888888</c:v>
                </c:pt>
                <c:pt idx="553">
                  <c:v>42964.849305555559</c:v>
                </c:pt>
                <c:pt idx="554">
                  <c:v>42964.890972222223</c:v>
                </c:pt>
                <c:pt idx="555">
                  <c:v>42964.932638888888</c:v>
                </c:pt>
                <c:pt idx="556">
                  <c:v>42964.974305555559</c:v>
                </c:pt>
                <c:pt idx="557">
                  <c:v>42965.015972222223</c:v>
                </c:pt>
                <c:pt idx="558">
                  <c:v>42965.057638888888</c:v>
                </c:pt>
                <c:pt idx="559">
                  <c:v>42965.099305555559</c:v>
                </c:pt>
                <c:pt idx="560">
                  <c:v>42965.140972222223</c:v>
                </c:pt>
                <c:pt idx="561">
                  <c:v>42965.182638888888</c:v>
                </c:pt>
                <c:pt idx="562">
                  <c:v>42965.224305555559</c:v>
                </c:pt>
                <c:pt idx="563">
                  <c:v>42965.265972222223</c:v>
                </c:pt>
                <c:pt idx="564">
                  <c:v>42965.307638888888</c:v>
                </c:pt>
                <c:pt idx="565">
                  <c:v>42965.349305555559</c:v>
                </c:pt>
                <c:pt idx="566">
                  <c:v>42965.390972222223</c:v>
                </c:pt>
                <c:pt idx="567">
                  <c:v>42965.432638888888</c:v>
                </c:pt>
                <c:pt idx="568">
                  <c:v>42965.474305555559</c:v>
                </c:pt>
                <c:pt idx="569">
                  <c:v>42965.515972222223</c:v>
                </c:pt>
                <c:pt idx="570">
                  <c:v>42965.557638888888</c:v>
                </c:pt>
                <c:pt idx="571">
                  <c:v>42965.599305555559</c:v>
                </c:pt>
                <c:pt idx="572">
                  <c:v>42965.640972222223</c:v>
                </c:pt>
                <c:pt idx="573">
                  <c:v>42965.682638888888</c:v>
                </c:pt>
                <c:pt idx="574">
                  <c:v>42965.724305555559</c:v>
                </c:pt>
                <c:pt idx="575">
                  <c:v>42965.765972222223</c:v>
                </c:pt>
                <c:pt idx="576">
                  <c:v>42965.807638888888</c:v>
                </c:pt>
                <c:pt idx="577">
                  <c:v>42965.849305555559</c:v>
                </c:pt>
                <c:pt idx="578">
                  <c:v>42965.890972222223</c:v>
                </c:pt>
                <c:pt idx="579">
                  <c:v>42965.932638888888</c:v>
                </c:pt>
                <c:pt idx="580">
                  <c:v>42965.974305555559</c:v>
                </c:pt>
                <c:pt idx="581">
                  <c:v>42966.015972222223</c:v>
                </c:pt>
                <c:pt idx="582">
                  <c:v>42966.057638888888</c:v>
                </c:pt>
                <c:pt idx="583">
                  <c:v>42966.099305555559</c:v>
                </c:pt>
                <c:pt idx="584">
                  <c:v>42966.140972222223</c:v>
                </c:pt>
                <c:pt idx="585">
                  <c:v>42966.182638888888</c:v>
                </c:pt>
                <c:pt idx="586">
                  <c:v>42966.224305555559</c:v>
                </c:pt>
                <c:pt idx="587">
                  <c:v>42966.265972222223</c:v>
                </c:pt>
                <c:pt idx="588">
                  <c:v>42966.307638888888</c:v>
                </c:pt>
                <c:pt idx="589">
                  <c:v>42966.349305555559</c:v>
                </c:pt>
                <c:pt idx="590">
                  <c:v>42966.390972222223</c:v>
                </c:pt>
                <c:pt idx="591">
                  <c:v>42966.432638888888</c:v>
                </c:pt>
                <c:pt idx="592">
                  <c:v>42966.474305555559</c:v>
                </c:pt>
                <c:pt idx="593">
                  <c:v>42966.515972222223</c:v>
                </c:pt>
                <c:pt idx="594">
                  <c:v>42966.557638888888</c:v>
                </c:pt>
                <c:pt idx="595">
                  <c:v>42966.599305555559</c:v>
                </c:pt>
                <c:pt idx="596">
                  <c:v>42966.640972222223</c:v>
                </c:pt>
                <c:pt idx="597">
                  <c:v>42966.682638888888</c:v>
                </c:pt>
                <c:pt idx="598">
                  <c:v>42966.724305555559</c:v>
                </c:pt>
                <c:pt idx="599">
                  <c:v>42966.765972222223</c:v>
                </c:pt>
                <c:pt idx="600">
                  <c:v>42966.807638888888</c:v>
                </c:pt>
                <c:pt idx="601">
                  <c:v>42966.849305555559</c:v>
                </c:pt>
                <c:pt idx="602">
                  <c:v>42966.890972222223</c:v>
                </c:pt>
                <c:pt idx="603">
                  <c:v>42966.932638888888</c:v>
                </c:pt>
                <c:pt idx="604">
                  <c:v>42966.974305555559</c:v>
                </c:pt>
                <c:pt idx="605">
                  <c:v>42967.015972222223</c:v>
                </c:pt>
                <c:pt idx="606">
                  <c:v>42967.057638888888</c:v>
                </c:pt>
                <c:pt idx="607">
                  <c:v>42967.099305555559</c:v>
                </c:pt>
                <c:pt idx="608">
                  <c:v>42967.140972222223</c:v>
                </c:pt>
                <c:pt idx="609">
                  <c:v>42967.182638888888</c:v>
                </c:pt>
                <c:pt idx="610">
                  <c:v>42967.224305555559</c:v>
                </c:pt>
                <c:pt idx="611">
                  <c:v>42967.265972222223</c:v>
                </c:pt>
                <c:pt idx="612">
                  <c:v>42967.307638888888</c:v>
                </c:pt>
                <c:pt idx="613">
                  <c:v>42967.349305555559</c:v>
                </c:pt>
                <c:pt idx="614">
                  <c:v>42967.390972222223</c:v>
                </c:pt>
                <c:pt idx="615">
                  <c:v>42967.432638888888</c:v>
                </c:pt>
                <c:pt idx="616">
                  <c:v>42967.474305555559</c:v>
                </c:pt>
                <c:pt idx="617">
                  <c:v>42967.515972222223</c:v>
                </c:pt>
                <c:pt idx="618">
                  <c:v>42967.557638888888</c:v>
                </c:pt>
                <c:pt idx="619">
                  <c:v>42967.599305555559</c:v>
                </c:pt>
                <c:pt idx="620">
                  <c:v>42967.640972222223</c:v>
                </c:pt>
                <c:pt idx="621">
                  <c:v>42967.682638888888</c:v>
                </c:pt>
                <c:pt idx="622">
                  <c:v>42967.724305555559</c:v>
                </c:pt>
                <c:pt idx="623">
                  <c:v>42967.765972222223</c:v>
                </c:pt>
                <c:pt idx="624">
                  <c:v>42967.807638888888</c:v>
                </c:pt>
                <c:pt idx="625">
                  <c:v>42967.849305555559</c:v>
                </c:pt>
                <c:pt idx="626">
                  <c:v>42967.890972222223</c:v>
                </c:pt>
                <c:pt idx="627">
                  <c:v>42967.932638888888</c:v>
                </c:pt>
                <c:pt idx="628">
                  <c:v>42967.974305555559</c:v>
                </c:pt>
                <c:pt idx="629">
                  <c:v>42968.015972222223</c:v>
                </c:pt>
                <c:pt idx="630">
                  <c:v>42968.057638888888</c:v>
                </c:pt>
                <c:pt idx="631">
                  <c:v>42968.099305555559</c:v>
                </c:pt>
                <c:pt idx="632">
                  <c:v>42968.140972222223</c:v>
                </c:pt>
                <c:pt idx="633">
                  <c:v>42968.182638888888</c:v>
                </c:pt>
                <c:pt idx="634">
                  <c:v>42968.224305555559</c:v>
                </c:pt>
                <c:pt idx="635">
                  <c:v>42968.265972222223</c:v>
                </c:pt>
                <c:pt idx="636">
                  <c:v>42968.307638888888</c:v>
                </c:pt>
                <c:pt idx="637">
                  <c:v>42968.349305555559</c:v>
                </c:pt>
                <c:pt idx="638">
                  <c:v>42968.390972222223</c:v>
                </c:pt>
                <c:pt idx="639">
                  <c:v>42968.432638888888</c:v>
                </c:pt>
                <c:pt idx="640">
                  <c:v>42968.474305555559</c:v>
                </c:pt>
                <c:pt idx="641">
                  <c:v>42968.515972222223</c:v>
                </c:pt>
                <c:pt idx="642">
                  <c:v>42968.557638888888</c:v>
                </c:pt>
                <c:pt idx="643">
                  <c:v>42968.599305555559</c:v>
                </c:pt>
                <c:pt idx="644">
                  <c:v>42968.640972222223</c:v>
                </c:pt>
                <c:pt idx="645">
                  <c:v>42968.682638888888</c:v>
                </c:pt>
                <c:pt idx="646">
                  <c:v>42968.724305555559</c:v>
                </c:pt>
                <c:pt idx="647">
                  <c:v>42968.765972222223</c:v>
                </c:pt>
                <c:pt idx="648">
                  <c:v>42968.807638888888</c:v>
                </c:pt>
                <c:pt idx="649">
                  <c:v>42968.849305555559</c:v>
                </c:pt>
                <c:pt idx="650">
                  <c:v>42968.890972222223</c:v>
                </c:pt>
                <c:pt idx="651">
                  <c:v>42968.932638888888</c:v>
                </c:pt>
                <c:pt idx="652">
                  <c:v>42968.974305555559</c:v>
                </c:pt>
                <c:pt idx="653">
                  <c:v>42969.015972222223</c:v>
                </c:pt>
                <c:pt idx="654">
                  <c:v>42969.057638888888</c:v>
                </c:pt>
                <c:pt idx="655">
                  <c:v>42969.099305555559</c:v>
                </c:pt>
                <c:pt idx="656">
                  <c:v>42969.140972222223</c:v>
                </c:pt>
                <c:pt idx="657">
                  <c:v>42969.182638888888</c:v>
                </c:pt>
                <c:pt idx="658">
                  <c:v>42969.224305555559</c:v>
                </c:pt>
                <c:pt idx="659">
                  <c:v>42969.265972222223</c:v>
                </c:pt>
                <c:pt idx="660">
                  <c:v>42969.307638888888</c:v>
                </c:pt>
                <c:pt idx="661">
                  <c:v>42969.349305555559</c:v>
                </c:pt>
              </c:numCache>
            </c:numRef>
          </c:xVal>
          <c:yVal>
            <c:numRef>
              <c:f>'Bertsdorf, Hauptstr. 49, Schlaf'!$H$33:$H$694</c:f>
              <c:numCache>
                <c:formatCode>General</c:formatCode>
                <c:ptCount val="662"/>
                <c:pt idx="0">
                  <c:v>21</c:v>
                </c:pt>
                <c:pt idx="1">
                  <c:v>21</c:v>
                </c:pt>
                <c:pt idx="2">
                  <c:v>20.5</c:v>
                </c:pt>
                <c:pt idx="3">
                  <c:v>20.5</c:v>
                </c:pt>
                <c:pt idx="4">
                  <c:v>20.5</c:v>
                </c:pt>
                <c:pt idx="5">
                  <c:v>20.5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20.5</c:v>
                </c:pt>
                <c:pt idx="12">
                  <c:v>20</c:v>
                </c:pt>
                <c:pt idx="13">
                  <c:v>20.5</c:v>
                </c:pt>
                <c:pt idx="14">
                  <c:v>20</c:v>
                </c:pt>
                <c:pt idx="15">
                  <c:v>19.5</c:v>
                </c:pt>
                <c:pt idx="16">
                  <c:v>19.5</c:v>
                </c:pt>
                <c:pt idx="17">
                  <c:v>19.5</c:v>
                </c:pt>
                <c:pt idx="18">
                  <c:v>19.5</c:v>
                </c:pt>
                <c:pt idx="19">
                  <c:v>19.5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19.5</c:v>
                </c:pt>
                <c:pt idx="24">
                  <c:v>19</c:v>
                </c:pt>
                <c:pt idx="25">
                  <c:v>19</c:v>
                </c:pt>
                <c:pt idx="26">
                  <c:v>19.5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20.5</c:v>
                </c:pt>
                <c:pt idx="31">
                  <c:v>20.5</c:v>
                </c:pt>
                <c:pt idx="32">
                  <c:v>20.5</c:v>
                </c:pt>
                <c:pt idx="33">
                  <c:v>20.5</c:v>
                </c:pt>
                <c:pt idx="34">
                  <c:v>20.5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20.5</c:v>
                </c:pt>
                <c:pt idx="49">
                  <c:v>20.5</c:v>
                </c:pt>
                <c:pt idx="50">
                  <c:v>20.5</c:v>
                </c:pt>
                <c:pt idx="51">
                  <c:v>20.5</c:v>
                </c:pt>
                <c:pt idx="52">
                  <c:v>20.5</c:v>
                </c:pt>
                <c:pt idx="53">
                  <c:v>20.5</c:v>
                </c:pt>
                <c:pt idx="54">
                  <c:v>20.5</c:v>
                </c:pt>
                <c:pt idx="55">
                  <c:v>20.5</c:v>
                </c:pt>
                <c:pt idx="56">
                  <c:v>20.5</c:v>
                </c:pt>
                <c:pt idx="57">
                  <c:v>20.5</c:v>
                </c:pt>
                <c:pt idx="58">
                  <c:v>20.5</c:v>
                </c:pt>
                <c:pt idx="59">
                  <c:v>20.5</c:v>
                </c:pt>
                <c:pt idx="60">
                  <c:v>20.5</c:v>
                </c:pt>
                <c:pt idx="61">
                  <c:v>20.5</c:v>
                </c:pt>
                <c:pt idx="62">
                  <c:v>20.5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20.5</c:v>
                </c:pt>
                <c:pt idx="68">
                  <c:v>20.5</c:v>
                </c:pt>
                <c:pt idx="69">
                  <c:v>20.5</c:v>
                </c:pt>
                <c:pt idx="70">
                  <c:v>20.5</c:v>
                </c:pt>
                <c:pt idx="71">
                  <c:v>20.5</c:v>
                </c:pt>
                <c:pt idx="72">
                  <c:v>21</c:v>
                </c:pt>
                <c:pt idx="73">
                  <c:v>21</c:v>
                </c:pt>
                <c:pt idx="74">
                  <c:v>21</c:v>
                </c:pt>
                <c:pt idx="75">
                  <c:v>21</c:v>
                </c:pt>
                <c:pt idx="76">
                  <c:v>21</c:v>
                </c:pt>
                <c:pt idx="77">
                  <c:v>21</c:v>
                </c:pt>
                <c:pt idx="78">
                  <c:v>21</c:v>
                </c:pt>
                <c:pt idx="79">
                  <c:v>21</c:v>
                </c:pt>
                <c:pt idx="80">
                  <c:v>21</c:v>
                </c:pt>
                <c:pt idx="81">
                  <c:v>21</c:v>
                </c:pt>
                <c:pt idx="82">
                  <c:v>21</c:v>
                </c:pt>
                <c:pt idx="83">
                  <c:v>21</c:v>
                </c:pt>
                <c:pt idx="84">
                  <c:v>21</c:v>
                </c:pt>
                <c:pt idx="85">
                  <c:v>21</c:v>
                </c:pt>
                <c:pt idx="86">
                  <c:v>20.5</c:v>
                </c:pt>
                <c:pt idx="87">
                  <c:v>20.5</c:v>
                </c:pt>
                <c:pt idx="88">
                  <c:v>20.5</c:v>
                </c:pt>
                <c:pt idx="89">
                  <c:v>20.5</c:v>
                </c:pt>
                <c:pt idx="90">
                  <c:v>20.5</c:v>
                </c:pt>
                <c:pt idx="91">
                  <c:v>20.5</c:v>
                </c:pt>
                <c:pt idx="92">
                  <c:v>21</c:v>
                </c:pt>
                <c:pt idx="93">
                  <c:v>21.5</c:v>
                </c:pt>
                <c:pt idx="94">
                  <c:v>21.5</c:v>
                </c:pt>
                <c:pt idx="95">
                  <c:v>22</c:v>
                </c:pt>
                <c:pt idx="96">
                  <c:v>22.5</c:v>
                </c:pt>
                <c:pt idx="97">
                  <c:v>22.5</c:v>
                </c:pt>
                <c:pt idx="98">
                  <c:v>22.5</c:v>
                </c:pt>
                <c:pt idx="99">
                  <c:v>22.5</c:v>
                </c:pt>
                <c:pt idx="100">
                  <c:v>22.5</c:v>
                </c:pt>
                <c:pt idx="101">
                  <c:v>22</c:v>
                </c:pt>
                <c:pt idx="102">
                  <c:v>22.5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22.5</c:v>
                </c:pt>
                <c:pt idx="118">
                  <c:v>22.5</c:v>
                </c:pt>
                <c:pt idx="119">
                  <c:v>23</c:v>
                </c:pt>
                <c:pt idx="120">
                  <c:v>23</c:v>
                </c:pt>
                <c:pt idx="121">
                  <c:v>23.5</c:v>
                </c:pt>
                <c:pt idx="122">
                  <c:v>23.5</c:v>
                </c:pt>
                <c:pt idx="123">
                  <c:v>23.5</c:v>
                </c:pt>
                <c:pt idx="124">
                  <c:v>23.5</c:v>
                </c:pt>
                <c:pt idx="125">
                  <c:v>23.5</c:v>
                </c:pt>
                <c:pt idx="126">
                  <c:v>23.5</c:v>
                </c:pt>
                <c:pt idx="127">
                  <c:v>23.5</c:v>
                </c:pt>
                <c:pt idx="128">
                  <c:v>23.5</c:v>
                </c:pt>
                <c:pt idx="129">
                  <c:v>23.5</c:v>
                </c:pt>
                <c:pt idx="130">
                  <c:v>23</c:v>
                </c:pt>
                <c:pt idx="131">
                  <c:v>23</c:v>
                </c:pt>
                <c:pt idx="132">
                  <c:v>23</c:v>
                </c:pt>
                <c:pt idx="133">
                  <c:v>23</c:v>
                </c:pt>
                <c:pt idx="134">
                  <c:v>23.5</c:v>
                </c:pt>
                <c:pt idx="135">
                  <c:v>23.5</c:v>
                </c:pt>
                <c:pt idx="136">
                  <c:v>23.5</c:v>
                </c:pt>
                <c:pt idx="137">
                  <c:v>23.5</c:v>
                </c:pt>
                <c:pt idx="138">
                  <c:v>23.5</c:v>
                </c:pt>
                <c:pt idx="139">
                  <c:v>23.5</c:v>
                </c:pt>
                <c:pt idx="140">
                  <c:v>23.5</c:v>
                </c:pt>
                <c:pt idx="141">
                  <c:v>23.5</c:v>
                </c:pt>
                <c:pt idx="142">
                  <c:v>24</c:v>
                </c:pt>
                <c:pt idx="143">
                  <c:v>24</c:v>
                </c:pt>
                <c:pt idx="144">
                  <c:v>24.5</c:v>
                </c:pt>
                <c:pt idx="145">
                  <c:v>24.5</c:v>
                </c:pt>
                <c:pt idx="146">
                  <c:v>24.5</c:v>
                </c:pt>
                <c:pt idx="147">
                  <c:v>24.5</c:v>
                </c:pt>
                <c:pt idx="148">
                  <c:v>24.5</c:v>
                </c:pt>
                <c:pt idx="149">
                  <c:v>25</c:v>
                </c:pt>
                <c:pt idx="150">
                  <c:v>24.5</c:v>
                </c:pt>
                <c:pt idx="151">
                  <c:v>24</c:v>
                </c:pt>
                <c:pt idx="152">
                  <c:v>24</c:v>
                </c:pt>
                <c:pt idx="153">
                  <c:v>24</c:v>
                </c:pt>
                <c:pt idx="154">
                  <c:v>23</c:v>
                </c:pt>
                <c:pt idx="155">
                  <c:v>23</c:v>
                </c:pt>
                <c:pt idx="156">
                  <c:v>23</c:v>
                </c:pt>
                <c:pt idx="157">
                  <c:v>23.5</c:v>
                </c:pt>
                <c:pt idx="158">
                  <c:v>23.5</c:v>
                </c:pt>
                <c:pt idx="159">
                  <c:v>24</c:v>
                </c:pt>
                <c:pt idx="160">
                  <c:v>24</c:v>
                </c:pt>
                <c:pt idx="161">
                  <c:v>24</c:v>
                </c:pt>
                <c:pt idx="162">
                  <c:v>24</c:v>
                </c:pt>
                <c:pt idx="163">
                  <c:v>24</c:v>
                </c:pt>
                <c:pt idx="164">
                  <c:v>24</c:v>
                </c:pt>
                <c:pt idx="165">
                  <c:v>24.5</c:v>
                </c:pt>
                <c:pt idx="166">
                  <c:v>24.5</c:v>
                </c:pt>
                <c:pt idx="167">
                  <c:v>25</c:v>
                </c:pt>
                <c:pt idx="168">
                  <c:v>25</c:v>
                </c:pt>
                <c:pt idx="169">
                  <c:v>25.5</c:v>
                </c:pt>
                <c:pt idx="170">
                  <c:v>25.5</c:v>
                </c:pt>
                <c:pt idx="171">
                  <c:v>26</c:v>
                </c:pt>
                <c:pt idx="172">
                  <c:v>26</c:v>
                </c:pt>
                <c:pt idx="173">
                  <c:v>26</c:v>
                </c:pt>
                <c:pt idx="174">
                  <c:v>25.5</c:v>
                </c:pt>
                <c:pt idx="175">
                  <c:v>25.5</c:v>
                </c:pt>
                <c:pt idx="176">
                  <c:v>25</c:v>
                </c:pt>
                <c:pt idx="177">
                  <c:v>25</c:v>
                </c:pt>
                <c:pt idx="178">
                  <c:v>24.5</c:v>
                </c:pt>
                <c:pt idx="179">
                  <c:v>24.5</c:v>
                </c:pt>
                <c:pt idx="180">
                  <c:v>24.5</c:v>
                </c:pt>
                <c:pt idx="181">
                  <c:v>24.5</c:v>
                </c:pt>
                <c:pt idx="182">
                  <c:v>24.5</c:v>
                </c:pt>
                <c:pt idx="183">
                  <c:v>24.5</c:v>
                </c:pt>
                <c:pt idx="184">
                  <c:v>24.5</c:v>
                </c:pt>
                <c:pt idx="185">
                  <c:v>25</c:v>
                </c:pt>
                <c:pt idx="186">
                  <c:v>25</c:v>
                </c:pt>
                <c:pt idx="187">
                  <c:v>25</c:v>
                </c:pt>
                <c:pt idx="188">
                  <c:v>25</c:v>
                </c:pt>
                <c:pt idx="189">
                  <c:v>25</c:v>
                </c:pt>
                <c:pt idx="190">
                  <c:v>25.5</c:v>
                </c:pt>
                <c:pt idx="191">
                  <c:v>25.5</c:v>
                </c:pt>
                <c:pt idx="192">
                  <c:v>25.5</c:v>
                </c:pt>
                <c:pt idx="193">
                  <c:v>26</c:v>
                </c:pt>
                <c:pt idx="194">
                  <c:v>26</c:v>
                </c:pt>
                <c:pt idx="195">
                  <c:v>26</c:v>
                </c:pt>
                <c:pt idx="196">
                  <c:v>25.5</c:v>
                </c:pt>
                <c:pt idx="197">
                  <c:v>25</c:v>
                </c:pt>
                <c:pt idx="198">
                  <c:v>25</c:v>
                </c:pt>
                <c:pt idx="199">
                  <c:v>25</c:v>
                </c:pt>
                <c:pt idx="200">
                  <c:v>24.5</c:v>
                </c:pt>
                <c:pt idx="201">
                  <c:v>24.5</c:v>
                </c:pt>
                <c:pt idx="202">
                  <c:v>24</c:v>
                </c:pt>
                <c:pt idx="203">
                  <c:v>24</c:v>
                </c:pt>
                <c:pt idx="204">
                  <c:v>24</c:v>
                </c:pt>
                <c:pt idx="205">
                  <c:v>24.5</c:v>
                </c:pt>
                <c:pt idx="206">
                  <c:v>24.5</c:v>
                </c:pt>
                <c:pt idx="207">
                  <c:v>24.5</c:v>
                </c:pt>
                <c:pt idx="208">
                  <c:v>24.5</c:v>
                </c:pt>
                <c:pt idx="209">
                  <c:v>24.5</c:v>
                </c:pt>
                <c:pt idx="210">
                  <c:v>24.5</c:v>
                </c:pt>
                <c:pt idx="211">
                  <c:v>24.5</c:v>
                </c:pt>
                <c:pt idx="212">
                  <c:v>24.5</c:v>
                </c:pt>
                <c:pt idx="213">
                  <c:v>24.5</c:v>
                </c:pt>
                <c:pt idx="214">
                  <c:v>24.5</c:v>
                </c:pt>
                <c:pt idx="215">
                  <c:v>24.5</c:v>
                </c:pt>
                <c:pt idx="216">
                  <c:v>25</c:v>
                </c:pt>
                <c:pt idx="217">
                  <c:v>24.5</c:v>
                </c:pt>
                <c:pt idx="218">
                  <c:v>24.5</c:v>
                </c:pt>
                <c:pt idx="219">
                  <c:v>24</c:v>
                </c:pt>
                <c:pt idx="220">
                  <c:v>24</c:v>
                </c:pt>
                <c:pt idx="221">
                  <c:v>23.5</c:v>
                </c:pt>
                <c:pt idx="222">
                  <c:v>23</c:v>
                </c:pt>
                <c:pt idx="223">
                  <c:v>22.5</c:v>
                </c:pt>
                <c:pt idx="224">
                  <c:v>22.5</c:v>
                </c:pt>
                <c:pt idx="225">
                  <c:v>23</c:v>
                </c:pt>
                <c:pt idx="226">
                  <c:v>23.5</c:v>
                </c:pt>
                <c:pt idx="227">
                  <c:v>23.5</c:v>
                </c:pt>
                <c:pt idx="228">
                  <c:v>23.5</c:v>
                </c:pt>
                <c:pt idx="229">
                  <c:v>23</c:v>
                </c:pt>
                <c:pt idx="230">
                  <c:v>23</c:v>
                </c:pt>
                <c:pt idx="231">
                  <c:v>23</c:v>
                </c:pt>
                <c:pt idx="232">
                  <c:v>23.5</c:v>
                </c:pt>
                <c:pt idx="233">
                  <c:v>23.5</c:v>
                </c:pt>
                <c:pt idx="234">
                  <c:v>23.5</c:v>
                </c:pt>
                <c:pt idx="235">
                  <c:v>23.5</c:v>
                </c:pt>
                <c:pt idx="236">
                  <c:v>24</c:v>
                </c:pt>
                <c:pt idx="237">
                  <c:v>24</c:v>
                </c:pt>
                <c:pt idx="238">
                  <c:v>24</c:v>
                </c:pt>
                <c:pt idx="239">
                  <c:v>24.5</c:v>
                </c:pt>
                <c:pt idx="240">
                  <c:v>24.5</c:v>
                </c:pt>
                <c:pt idx="241">
                  <c:v>24.5</c:v>
                </c:pt>
                <c:pt idx="242">
                  <c:v>24.5</c:v>
                </c:pt>
                <c:pt idx="243">
                  <c:v>24</c:v>
                </c:pt>
                <c:pt idx="244">
                  <c:v>24</c:v>
                </c:pt>
                <c:pt idx="245">
                  <c:v>24</c:v>
                </c:pt>
                <c:pt idx="246">
                  <c:v>24</c:v>
                </c:pt>
                <c:pt idx="247">
                  <c:v>23.5</c:v>
                </c:pt>
                <c:pt idx="248">
                  <c:v>23.5</c:v>
                </c:pt>
                <c:pt idx="249">
                  <c:v>23.5</c:v>
                </c:pt>
                <c:pt idx="250">
                  <c:v>23.5</c:v>
                </c:pt>
                <c:pt idx="251">
                  <c:v>23</c:v>
                </c:pt>
                <c:pt idx="252">
                  <c:v>23</c:v>
                </c:pt>
                <c:pt idx="253">
                  <c:v>23</c:v>
                </c:pt>
                <c:pt idx="254">
                  <c:v>23</c:v>
                </c:pt>
                <c:pt idx="255">
                  <c:v>23</c:v>
                </c:pt>
                <c:pt idx="256">
                  <c:v>23</c:v>
                </c:pt>
                <c:pt idx="257">
                  <c:v>23</c:v>
                </c:pt>
                <c:pt idx="258">
                  <c:v>23</c:v>
                </c:pt>
                <c:pt idx="259">
                  <c:v>23</c:v>
                </c:pt>
                <c:pt idx="260">
                  <c:v>23</c:v>
                </c:pt>
                <c:pt idx="261">
                  <c:v>23.5</c:v>
                </c:pt>
                <c:pt idx="262">
                  <c:v>23.5</c:v>
                </c:pt>
                <c:pt idx="263">
                  <c:v>23.5</c:v>
                </c:pt>
                <c:pt idx="264">
                  <c:v>24</c:v>
                </c:pt>
                <c:pt idx="265">
                  <c:v>24</c:v>
                </c:pt>
                <c:pt idx="266">
                  <c:v>24</c:v>
                </c:pt>
                <c:pt idx="267">
                  <c:v>24</c:v>
                </c:pt>
                <c:pt idx="268">
                  <c:v>24</c:v>
                </c:pt>
                <c:pt idx="269">
                  <c:v>24</c:v>
                </c:pt>
                <c:pt idx="270">
                  <c:v>24</c:v>
                </c:pt>
                <c:pt idx="271">
                  <c:v>24</c:v>
                </c:pt>
                <c:pt idx="272">
                  <c:v>24</c:v>
                </c:pt>
                <c:pt idx="273">
                  <c:v>23.5</c:v>
                </c:pt>
                <c:pt idx="274">
                  <c:v>23</c:v>
                </c:pt>
                <c:pt idx="275">
                  <c:v>23</c:v>
                </c:pt>
                <c:pt idx="276">
                  <c:v>23</c:v>
                </c:pt>
                <c:pt idx="277">
                  <c:v>23</c:v>
                </c:pt>
                <c:pt idx="278">
                  <c:v>23</c:v>
                </c:pt>
                <c:pt idx="279">
                  <c:v>23</c:v>
                </c:pt>
                <c:pt idx="280">
                  <c:v>22.5</c:v>
                </c:pt>
                <c:pt idx="281">
                  <c:v>22.5</c:v>
                </c:pt>
                <c:pt idx="282">
                  <c:v>22.5</c:v>
                </c:pt>
                <c:pt idx="283">
                  <c:v>22.5</c:v>
                </c:pt>
                <c:pt idx="284">
                  <c:v>22.5</c:v>
                </c:pt>
                <c:pt idx="285">
                  <c:v>22.5</c:v>
                </c:pt>
                <c:pt idx="286">
                  <c:v>22.5</c:v>
                </c:pt>
                <c:pt idx="287">
                  <c:v>23</c:v>
                </c:pt>
                <c:pt idx="288">
                  <c:v>23</c:v>
                </c:pt>
                <c:pt idx="289">
                  <c:v>23</c:v>
                </c:pt>
                <c:pt idx="290">
                  <c:v>23</c:v>
                </c:pt>
                <c:pt idx="291">
                  <c:v>22.5</c:v>
                </c:pt>
                <c:pt idx="292">
                  <c:v>22.5</c:v>
                </c:pt>
                <c:pt idx="293">
                  <c:v>22.5</c:v>
                </c:pt>
                <c:pt idx="294">
                  <c:v>22</c:v>
                </c:pt>
                <c:pt idx="295">
                  <c:v>22</c:v>
                </c:pt>
                <c:pt idx="296">
                  <c:v>21.5</c:v>
                </c:pt>
                <c:pt idx="297">
                  <c:v>21.5</c:v>
                </c:pt>
                <c:pt idx="298">
                  <c:v>21</c:v>
                </c:pt>
                <c:pt idx="299">
                  <c:v>20.5</c:v>
                </c:pt>
                <c:pt idx="300">
                  <c:v>20.5</c:v>
                </c:pt>
                <c:pt idx="301">
                  <c:v>20</c:v>
                </c:pt>
                <c:pt idx="302">
                  <c:v>19.5</c:v>
                </c:pt>
                <c:pt idx="303">
                  <c:v>19.5</c:v>
                </c:pt>
                <c:pt idx="304">
                  <c:v>19.5</c:v>
                </c:pt>
                <c:pt idx="305">
                  <c:v>19.5</c:v>
                </c:pt>
                <c:pt idx="306">
                  <c:v>20</c:v>
                </c:pt>
                <c:pt idx="307">
                  <c:v>20</c:v>
                </c:pt>
                <c:pt idx="308">
                  <c:v>20.5</c:v>
                </c:pt>
                <c:pt idx="309">
                  <c:v>20.5</c:v>
                </c:pt>
                <c:pt idx="310">
                  <c:v>20.5</c:v>
                </c:pt>
                <c:pt idx="311">
                  <c:v>21</c:v>
                </c:pt>
                <c:pt idx="312">
                  <c:v>21</c:v>
                </c:pt>
                <c:pt idx="313">
                  <c:v>21.5</c:v>
                </c:pt>
                <c:pt idx="314">
                  <c:v>21.5</c:v>
                </c:pt>
                <c:pt idx="315">
                  <c:v>21.5</c:v>
                </c:pt>
                <c:pt idx="316">
                  <c:v>21.5</c:v>
                </c:pt>
                <c:pt idx="317">
                  <c:v>21</c:v>
                </c:pt>
                <c:pt idx="318">
                  <c:v>21</c:v>
                </c:pt>
                <c:pt idx="319">
                  <c:v>21</c:v>
                </c:pt>
                <c:pt idx="320">
                  <c:v>20.5</c:v>
                </c:pt>
                <c:pt idx="321">
                  <c:v>20.5</c:v>
                </c:pt>
                <c:pt idx="322">
                  <c:v>20</c:v>
                </c:pt>
                <c:pt idx="323">
                  <c:v>20</c:v>
                </c:pt>
                <c:pt idx="324">
                  <c:v>20</c:v>
                </c:pt>
                <c:pt idx="325">
                  <c:v>20</c:v>
                </c:pt>
                <c:pt idx="326">
                  <c:v>20</c:v>
                </c:pt>
                <c:pt idx="327">
                  <c:v>20</c:v>
                </c:pt>
                <c:pt idx="328">
                  <c:v>20</c:v>
                </c:pt>
                <c:pt idx="329">
                  <c:v>20.5</c:v>
                </c:pt>
                <c:pt idx="330">
                  <c:v>20.5</c:v>
                </c:pt>
                <c:pt idx="331">
                  <c:v>20.5</c:v>
                </c:pt>
                <c:pt idx="332">
                  <c:v>21</c:v>
                </c:pt>
                <c:pt idx="333">
                  <c:v>21</c:v>
                </c:pt>
                <c:pt idx="334">
                  <c:v>21.5</c:v>
                </c:pt>
                <c:pt idx="335">
                  <c:v>22</c:v>
                </c:pt>
                <c:pt idx="336">
                  <c:v>22.5</c:v>
                </c:pt>
                <c:pt idx="337">
                  <c:v>22.5</c:v>
                </c:pt>
                <c:pt idx="338">
                  <c:v>22.5</c:v>
                </c:pt>
                <c:pt idx="339">
                  <c:v>22.5</c:v>
                </c:pt>
                <c:pt idx="340">
                  <c:v>22.5</c:v>
                </c:pt>
                <c:pt idx="341">
                  <c:v>22</c:v>
                </c:pt>
                <c:pt idx="342">
                  <c:v>22</c:v>
                </c:pt>
                <c:pt idx="343">
                  <c:v>22</c:v>
                </c:pt>
                <c:pt idx="344">
                  <c:v>21.5</c:v>
                </c:pt>
                <c:pt idx="345">
                  <c:v>21.5</c:v>
                </c:pt>
                <c:pt idx="346">
                  <c:v>21.5</c:v>
                </c:pt>
                <c:pt idx="347">
                  <c:v>22</c:v>
                </c:pt>
                <c:pt idx="348">
                  <c:v>22</c:v>
                </c:pt>
                <c:pt idx="349">
                  <c:v>21.5</c:v>
                </c:pt>
                <c:pt idx="350">
                  <c:v>21.5</c:v>
                </c:pt>
                <c:pt idx="351">
                  <c:v>21.5</c:v>
                </c:pt>
                <c:pt idx="352">
                  <c:v>22</c:v>
                </c:pt>
                <c:pt idx="353">
                  <c:v>22</c:v>
                </c:pt>
                <c:pt idx="354">
                  <c:v>22</c:v>
                </c:pt>
                <c:pt idx="355">
                  <c:v>22</c:v>
                </c:pt>
                <c:pt idx="356">
                  <c:v>22.5</c:v>
                </c:pt>
                <c:pt idx="357">
                  <c:v>22.5</c:v>
                </c:pt>
                <c:pt idx="358">
                  <c:v>22.5</c:v>
                </c:pt>
                <c:pt idx="359">
                  <c:v>22.5</c:v>
                </c:pt>
                <c:pt idx="360">
                  <c:v>23</c:v>
                </c:pt>
                <c:pt idx="361">
                  <c:v>23</c:v>
                </c:pt>
                <c:pt idx="362">
                  <c:v>23</c:v>
                </c:pt>
                <c:pt idx="363">
                  <c:v>23</c:v>
                </c:pt>
                <c:pt idx="364">
                  <c:v>23</c:v>
                </c:pt>
                <c:pt idx="365">
                  <c:v>23</c:v>
                </c:pt>
                <c:pt idx="366">
                  <c:v>23</c:v>
                </c:pt>
                <c:pt idx="367">
                  <c:v>23</c:v>
                </c:pt>
                <c:pt idx="368">
                  <c:v>23</c:v>
                </c:pt>
                <c:pt idx="369">
                  <c:v>23.5</c:v>
                </c:pt>
                <c:pt idx="370">
                  <c:v>23</c:v>
                </c:pt>
                <c:pt idx="371">
                  <c:v>23</c:v>
                </c:pt>
                <c:pt idx="372">
                  <c:v>23</c:v>
                </c:pt>
                <c:pt idx="373">
                  <c:v>23.5</c:v>
                </c:pt>
                <c:pt idx="374">
                  <c:v>23</c:v>
                </c:pt>
                <c:pt idx="375">
                  <c:v>23</c:v>
                </c:pt>
                <c:pt idx="376">
                  <c:v>23</c:v>
                </c:pt>
                <c:pt idx="377">
                  <c:v>23</c:v>
                </c:pt>
                <c:pt idx="378">
                  <c:v>23</c:v>
                </c:pt>
                <c:pt idx="379">
                  <c:v>23</c:v>
                </c:pt>
                <c:pt idx="380">
                  <c:v>23</c:v>
                </c:pt>
                <c:pt idx="381">
                  <c:v>23</c:v>
                </c:pt>
                <c:pt idx="382">
                  <c:v>22.5</c:v>
                </c:pt>
                <c:pt idx="383">
                  <c:v>22.5</c:v>
                </c:pt>
                <c:pt idx="384">
                  <c:v>22.5</c:v>
                </c:pt>
                <c:pt idx="385">
                  <c:v>23</c:v>
                </c:pt>
                <c:pt idx="386">
                  <c:v>23</c:v>
                </c:pt>
                <c:pt idx="387">
                  <c:v>22.5</c:v>
                </c:pt>
                <c:pt idx="388">
                  <c:v>22.5</c:v>
                </c:pt>
                <c:pt idx="389">
                  <c:v>23</c:v>
                </c:pt>
                <c:pt idx="390">
                  <c:v>23</c:v>
                </c:pt>
                <c:pt idx="391">
                  <c:v>23</c:v>
                </c:pt>
                <c:pt idx="392">
                  <c:v>22.5</c:v>
                </c:pt>
                <c:pt idx="393">
                  <c:v>22</c:v>
                </c:pt>
                <c:pt idx="394">
                  <c:v>22</c:v>
                </c:pt>
                <c:pt idx="395">
                  <c:v>22</c:v>
                </c:pt>
                <c:pt idx="396">
                  <c:v>22.5</c:v>
                </c:pt>
                <c:pt idx="397">
                  <c:v>22.5</c:v>
                </c:pt>
                <c:pt idx="398">
                  <c:v>22</c:v>
                </c:pt>
                <c:pt idx="399">
                  <c:v>22</c:v>
                </c:pt>
                <c:pt idx="400">
                  <c:v>22</c:v>
                </c:pt>
                <c:pt idx="401">
                  <c:v>22</c:v>
                </c:pt>
                <c:pt idx="402">
                  <c:v>22</c:v>
                </c:pt>
                <c:pt idx="403">
                  <c:v>22</c:v>
                </c:pt>
                <c:pt idx="404">
                  <c:v>22</c:v>
                </c:pt>
                <c:pt idx="405">
                  <c:v>21.5</c:v>
                </c:pt>
                <c:pt idx="406">
                  <c:v>21.5</c:v>
                </c:pt>
                <c:pt idx="407">
                  <c:v>21.5</c:v>
                </c:pt>
                <c:pt idx="408">
                  <c:v>21.5</c:v>
                </c:pt>
                <c:pt idx="409">
                  <c:v>21.5</c:v>
                </c:pt>
                <c:pt idx="410">
                  <c:v>21.5</c:v>
                </c:pt>
                <c:pt idx="411">
                  <c:v>21.5</c:v>
                </c:pt>
                <c:pt idx="412">
                  <c:v>21.5</c:v>
                </c:pt>
                <c:pt idx="413">
                  <c:v>21.5</c:v>
                </c:pt>
                <c:pt idx="414">
                  <c:v>21</c:v>
                </c:pt>
                <c:pt idx="415">
                  <c:v>20.5</c:v>
                </c:pt>
                <c:pt idx="416">
                  <c:v>20.5</c:v>
                </c:pt>
                <c:pt idx="417">
                  <c:v>20.5</c:v>
                </c:pt>
                <c:pt idx="418">
                  <c:v>20.5</c:v>
                </c:pt>
                <c:pt idx="419">
                  <c:v>20.5</c:v>
                </c:pt>
                <c:pt idx="420">
                  <c:v>20.5</c:v>
                </c:pt>
                <c:pt idx="421">
                  <c:v>20.5</c:v>
                </c:pt>
                <c:pt idx="422">
                  <c:v>20</c:v>
                </c:pt>
                <c:pt idx="423">
                  <c:v>19.5</c:v>
                </c:pt>
                <c:pt idx="424">
                  <c:v>19.5</c:v>
                </c:pt>
                <c:pt idx="425">
                  <c:v>19.5</c:v>
                </c:pt>
                <c:pt idx="426">
                  <c:v>19.5</c:v>
                </c:pt>
                <c:pt idx="427">
                  <c:v>19.5</c:v>
                </c:pt>
                <c:pt idx="428">
                  <c:v>19</c:v>
                </c:pt>
                <c:pt idx="429">
                  <c:v>19</c:v>
                </c:pt>
                <c:pt idx="430">
                  <c:v>19</c:v>
                </c:pt>
                <c:pt idx="431">
                  <c:v>19</c:v>
                </c:pt>
                <c:pt idx="432">
                  <c:v>19.5</c:v>
                </c:pt>
                <c:pt idx="433">
                  <c:v>20</c:v>
                </c:pt>
                <c:pt idx="434">
                  <c:v>19.5</c:v>
                </c:pt>
                <c:pt idx="435">
                  <c:v>19.5</c:v>
                </c:pt>
                <c:pt idx="436">
                  <c:v>19.5</c:v>
                </c:pt>
                <c:pt idx="437">
                  <c:v>19.5</c:v>
                </c:pt>
                <c:pt idx="438">
                  <c:v>19.5</c:v>
                </c:pt>
                <c:pt idx="439">
                  <c:v>19.5</c:v>
                </c:pt>
                <c:pt idx="440">
                  <c:v>19.5</c:v>
                </c:pt>
                <c:pt idx="441">
                  <c:v>19.5</c:v>
                </c:pt>
                <c:pt idx="442">
                  <c:v>19.5</c:v>
                </c:pt>
                <c:pt idx="443">
                  <c:v>19.5</c:v>
                </c:pt>
                <c:pt idx="444">
                  <c:v>19.5</c:v>
                </c:pt>
                <c:pt idx="445">
                  <c:v>19.5</c:v>
                </c:pt>
                <c:pt idx="446">
                  <c:v>19.5</c:v>
                </c:pt>
                <c:pt idx="447">
                  <c:v>19.5</c:v>
                </c:pt>
                <c:pt idx="448">
                  <c:v>19.5</c:v>
                </c:pt>
                <c:pt idx="449">
                  <c:v>19.5</c:v>
                </c:pt>
                <c:pt idx="450">
                  <c:v>19.5</c:v>
                </c:pt>
                <c:pt idx="451">
                  <c:v>19.5</c:v>
                </c:pt>
                <c:pt idx="452">
                  <c:v>19.5</c:v>
                </c:pt>
                <c:pt idx="453">
                  <c:v>20</c:v>
                </c:pt>
                <c:pt idx="454">
                  <c:v>20</c:v>
                </c:pt>
                <c:pt idx="455">
                  <c:v>20</c:v>
                </c:pt>
                <c:pt idx="456">
                  <c:v>20</c:v>
                </c:pt>
                <c:pt idx="457">
                  <c:v>20</c:v>
                </c:pt>
                <c:pt idx="458">
                  <c:v>20</c:v>
                </c:pt>
                <c:pt idx="459">
                  <c:v>20</c:v>
                </c:pt>
                <c:pt idx="460">
                  <c:v>20</c:v>
                </c:pt>
                <c:pt idx="461">
                  <c:v>20.5</c:v>
                </c:pt>
                <c:pt idx="462">
                  <c:v>20.5</c:v>
                </c:pt>
                <c:pt idx="463">
                  <c:v>20.5</c:v>
                </c:pt>
                <c:pt idx="464">
                  <c:v>20.5</c:v>
                </c:pt>
                <c:pt idx="465">
                  <c:v>20</c:v>
                </c:pt>
                <c:pt idx="466">
                  <c:v>20</c:v>
                </c:pt>
                <c:pt idx="467">
                  <c:v>20</c:v>
                </c:pt>
                <c:pt idx="468">
                  <c:v>20</c:v>
                </c:pt>
                <c:pt idx="469">
                  <c:v>19.5</c:v>
                </c:pt>
                <c:pt idx="470">
                  <c:v>19</c:v>
                </c:pt>
                <c:pt idx="471">
                  <c:v>19</c:v>
                </c:pt>
                <c:pt idx="472">
                  <c:v>19</c:v>
                </c:pt>
                <c:pt idx="473">
                  <c:v>19</c:v>
                </c:pt>
                <c:pt idx="474">
                  <c:v>19</c:v>
                </c:pt>
                <c:pt idx="475">
                  <c:v>19</c:v>
                </c:pt>
                <c:pt idx="476">
                  <c:v>19.5</c:v>
                </c:pt>
                <c:pt idx="477">
                  <c:v>19.5</c:v>
                </c:pt>
                <c:pt idx="478">
                  <c:v>19.5</c:v>
                </c:pt>
                <c:pt idx="479">
                  <c:v>20</c:v>
                </c:pt>
                <c:pt idx="480">
                  <c:v>20.5</c:v>
                </c:pt>
                <c:pt idx="481">
                  <c:v>20.5</c:v>
                </c:pt>
                <c:pt idx="482">
                  <c:v>21</c:v>
                </c:pt>
                <c:pt idx="483">
                  <c:v>20.5</c:v>
                </c:pt>
                <c:pt idx="484">
                  <c:v>20.5</c:v>
                </c:pt>
                <c:pt idx="485">
                  <c:v>20.5</c:v>
                </c:pt>
                <c:pt idx="486">
                  <c:v>20.5</c:v>
                </c:pt>
                <c:pt idx="487">
                  <c:v>20.5</c:v>
                </c:pt>
                <c:pt idx="488">
                  <c:v>20.5</c:v>
                </c:pt>
                <c:pt idx="489">
                  <c:v>20.5</c:v>
                </c:pt>
                <c:pt idx="490">
                  <c:v>20</c:v>
                </c:pt>
                <c:pt idx="491">
                  <c:v>20</c:v>
                </c:pt>
                <c:pt idx="492">
                  <c:v>20</c:v>
                </c:pt>
                <c:pt idx="493">
                  <c:v>20</c:v>
                </c:pt>
                <c:pt idx="494">
                  <c:v>20.5</c:v>
                </c:pt>
                <c:pt idx="495">
                  <c:v>20.5</c:v>
                </c:pt>
                <c:pt idx="496">
                  <c:v>20.5</c:v>
                </c:pt>
                <c:pt idx="497">
                  <c:v>20.5</c:v>
                </c:pt>
                <c:pt idx="498">
                  <c:v>20.5</c:v>
                </c:pt>
                <c:pt idx="499">
                  <c:v>20.5</c:v>
                </c:pt>
                <c:pt idx="500">
                  <c:v>20.5</c:v>
                </c:pt>
                <c:pt idx="501">
                  <c:v>20.5</c:v>
                </c:pt>
                <c:pt idx="502">
                  <c:v>21</c:v>
                </c:pt>
                <c:pt idx="503">
                  <c:v>21</c:v>
                </c:pt>
                <c:pt idx="504">
                  <c:v>21.5</c:v>
                </c:pt>
                <c:pt idx="505">
                  <c:v>22</c:v>
                </c:pt>
                <c:pt idx="506">
                  <c:v>22</c:v>
                </c:pt>
                <c:pt idx="507">
                  <c:v>22</c:v>
                </c:pt>
                <c:pt idx="508">
                  <c:v>22</c:v>
                </c:pt>
                <c:pt idx="509">
                  <c:v>22</c:v>
                </c:pt>
                <c:pt idx="510">
                  <c:v>22</c:v>
                </c:pt>
                <c:pt idx="511">
                  <c:v>22</c:v>
                </c:pt>
                <c:pt idx="512">
                  <c:v>22</c:v>
                </c:pt>
                <c:pt idx="513">
                  <c:v>22</c:v>
                </c:pt>
                <c:pt idx="514">
                  <c:v>22</c:v>
                </c:pt>
                <c:pt idx="515">
                  <c:v>22</c:v>
                </c:pt>
                <c:pt idx="516">
                  <c:v>22</c:v>
                </c:pt>
                <c:pt idx="517">
                  <c:v>22</c:v>
                </c:pt>
                <c:pt idx="518">
                  <c:v>21.5</c:v>
                </c:pt>
                <c:pt idx="519">
                  <c:v>21.5</c:v>
                </c:pt>
                <c:pt idx="520">
                  <c:v>21.5</c:v>
                </c:pt>
                <c:pt idx="521">
                  <c:v>21.5</c:v>
                </c:pt>
                <c:pt idx="522">
                  <c:v>21.5</c:v>
                </c:pt>
                <c:pt idx="523">
                  <c:v>21.5</c:v>
                </c:pt>
                <c:pt idx="524">
                  <c:v>21.5</c:v>
                </c:pt>
                <c:pt idx="525">
                  <c:v>21.5</c:v>
                </c:pt>
                <c:pt idx="526">
                  <c:v>21.5</c:v>
                </c:pt>
                <c:pt idx="527">
                  <c:v>21.5</c:v>
                </c:pt>
                <c:pt idx="528">
                  <c:v>21.5</c:v>
                </c:pt>
                <c:pt idx="529">
                  <c:v>22</c:v>
                </c:pt>
                <c:pt idx="530">
                  <c:v>21.5</c:v>
                </c:pt>
                <c:pt idx="531">
                  <c:v>21.5</c:v>
                </c:pt>
                <c:pt idx="532">
                  <c:v>21.5</c:v>
                </c:pt>
                <c:pt idx="533">
                  <c:v>21.5</c:v>
                </c:pt>
                <c:pt idx="534">
                  <c:v>21.5</c:v>
                </c:pt>
                <c:pt idx="535">
                  <c:v>21.5</c:v>
                </c:pt>
                <c:pt idx="536">
                  <c:v>21.5</c:v>
                </c:pt>
                <c:pt idx="537">
                  <c:v>21</c:v>
                </c:pt>
                <c:pt idx="538">
                  <c:v>21</c:v>
                </c:pt>
                <c:pt idx="539">
                  <c:v>21</c:v>
                </c:pt>
                <c:pt idx="540">
                  <c:v>21</c:v>
                </c:pt>
                <c:pt idx="541">
                  <c:v>21</c:v>
                </c:pt>
                <c:pt idx="542">
                  <c:v>21</c:v>
                </c:pt>
                <c:pt idx="543">
                  <c:v>21</c:v>
                </c:pt>
                <c:pt idx="544">
                  <c:v>21</c:v>
                </c:pt>
                <c:pt idx="545">
                  <c:v>21</c:v>
                </c:pt>
                <c:pt idx="546">
                  <c:v>21</c:v>
                </c:pt>
                <c:pt idx="547">
                  <c:v>21</c:v>
                </c:pt>
                <c:pt idx="548">
                  <c:v>21.5</c:v>
                </c:pt>
                <c:pt idx="549">
                  <c:v>21.5</c:v>
                </c:pt>
                <c:pt idx="550">
                  <c:v>21.5</c:v>
                </c:pt>
                <c:pt idx="551">
                  <c:v>22</c:v>
                </c:pt>
                <c:pt idx="552">
                  <c:v>22</c:v>
                </c:pt>
                <c:pt idx="553">
                  <c:v>22</c:v>
                </c:pt>
                <c:pt idx="554">
                  <c:v>22</c:v>
                </c:pt>
                <c:pt idx="555">
                  <c:v>22</c:v>
                </c:pt>
                <c:pt idx="556">
                  <c:v>22</c:v>
                </c:pt>
                <c:pt idx="557">
                  <c:v>22</c:v>
                </c:pt>
                <c:pt idx="558">
                  <c:v>22</c:v>
                </c:pt>
                <c:pt idx="559">
                  <c:v>21.5</c:v>
                </c:pt>
                <c:pt idx="560">
                  <c:v>22</c:v>
                </c:pt>
                <c:pt idx="561">
                  <c:v>21.5</c:v>
                </c:pt>
                <c:pt idx="562">
                  <c:v>21.5</c:v>
                </c:pt>
                <c:pt idx="563">
                  <c:v>22</c:v>
                </c:pt>
                <c:pt idx="564">
                  <c:v>22</c:v>
                </c:pt>
                <c:pt idx="565">
                  <c:v>22</c:v>
                </c:pt>
                <c:pt idx="566">
                  <c:v>22</c:v>
                </c:pt>
                <c:pt idx="567">
                  <c:v>22</c:v>
                </c:pt>
                <c:pt idx="568">
                  <c:v>22</c:v>
                </c:pt>
                <c:pt idx="569">
                  <c:v>22</c:v>
                </c:pt>
                <c:pt idx="570">
                  <c:v>22.5</c:v>
                </c:pt>
                <c:pt idx="571">
                  <c:v>22.5</c:v>
                </c:pt>
                <c:pt idx="572">
                  <c:v>23</c:v>
                </c:pt>
                <c:pt idx="573">
                  <c:v>23</c:v>
                </c:pt>
                <c:pt idx="574">
                  <c:v>23.5</c:v>
                </c:pt>
                <c:pt idx="575">
                  <c:v>24</c:v>
                </c:pt>
                <c:pt idx="576">
                  <c:v>24</c:v>
                </c:pt>
                <c:pt idx="577">
                  <c:v>24.5</c:v>
                </c:pt>
                <c:pt idx="578">
                  <c:v>24.5</c:v>
                </c:pt>
                <c:pt idx="579">
                  <c:v>24.5</c:v>
                </c:pt>
                <c:pt idx="580">
                  <c:v>24</c:v>
                </c:pt>
                <c:pt idx="581">
                  <c:v>24</c:v>
                </c:pt>
                <c:pt idx="582">
                  <c:v>24.5</c:v>
                </c:pt>
                <c:pt idx="583">
                  <c:v>24.5</c:v>
                </c:pt>
                <c:pt idx="584">
                  <c:v>24</c:v>
                </c:pt>
                <c:pt idx="585">
                  <c:v>24</c:v>
                </c:pt>
                <c:pt idx="586">
                  <c:v>24</c:v>
                </c:pt>
                <c:pt idx="587">
                  <c:v>24</c:v>
                </c:pt>
                <c:pt idx="588">
                  <c:v>24</c:v>
                </c:pt>
                <c:pt idx="589">
                  <c:v>23.5</c:v>
                </c:pt>
                <c:pt idx="590">
                  <c:v>22.5</c:v>
                </c:pt>
                <c:pt idx="591">
                  <c:v>21</c:v>
                </c:pt>
                <c:pt idx="592">
                  <c:v>21.5</c:v>
                </c:pt>
                <c:pt idx="593">
                  <c:v>22</c:v>
                </c:pt>
                <c:pt idx="594">
                  <c:v>22</c:v>
                </c:pt>
                <c:pt idx="595">
                  <c:v>22</c:v>
                </c:pt>
                <c:pt idx="596">
                  <c:v>21.5</c:v>
                </c:pt>
                <c:pt idx="597">
                  <c:v>22</c:v>
                </c:pt>
                <c:pt idx="598">
                  <c:v>22</c:v>
                </c:pt>
                <c:pt idx="599">
                  <c:v>22</c:v>
                </c:pt>
                <c:pt idx="600">
                  <c:v>22</c:v>
                </c:pt>
                <c:pt idx="601">
                  <c:v>22.5</c:v>
                </c:pt>
                <c:pt idx="602">
                  <c:v>22.5</c:v>
                </c:pt>
                <c:pt idx="603">
                  <c:v>22</c:v>
                </c:pt>
                <c:pt idx="604">
                  <c:v>22</c:v>
                </c:pt>
                <c:pt idx="605">
                  <c:v>22</c:v>
                </c:pt>
                <c:pt idx="606">
                  <c:v>22</c:v>
                </c:pt>
                <c:pt idx="607">
                  <c:v>21.5</c:v>
                </c:pt>
                <c:pt idx="608">
                  <c:v>21.5</c:v>
                </c:pt>
                <c:pt idx="609">
                  <c:v>21</c:v>
                </c:pt>
                <c:pt idx="610">
                  <c:v>21</c:v>
                </c:pt>
                <c:pt idx="611">
                  <c:v>21</c:v>
                </c:pt>
                <c:pt idx="612">
                  <c:v>21</c:v>
                </c:pt>
                <c:pt idx="613">
                  <c:v>20.5</c:v>
                </c:pt>
                <c:pt idx="614">
                  <c:v>20</c:v>
                </c:pt>
                <c:pt idx="615">
                  <c:v>19.5</c:v>
                </c:pt>
                <c:pt idx="616">
                  <c:v>19.5</c:v>
                </c:pt>
                <c:pt idx="617">
                  <c:v>19.5</c:v>
                </c:pt>
                <c:pt idx="618">
                  <c:v>19.5</c:v>
                </c:pt>
                <c:pt idx="619">
                  <c:v>19.5</c:v>
                </c:pt>
                <c:pt idx="620">
                  <c:v>19.5</c:v>
                </c:pt>
                <c:pt idx="621">
                  <c:v>20</c:v>
                </c:pt>
                <c:pt idx="622">
                  <c:v>20</c:v>
                </c:pt>
                <c:pt idx="623">
                  <c:v>20</c:v>
                </c:pt>
                <c:pt idx="624">
                  <c:v>20</c:v>
                </c:pt>
                <c:pt idx="625">
                  <c:v>20</c:v>
                </c:pt>
                <c:pt idx="626">
                  <c:v>20</c:v>
                </c:pt>
                <c:pt idx="627">
                  <c:v>20</c:v>
                </c:pt>
                <c:pt idx="628">
                  <c:v>19.5</c:v>
                </c:pt>
                <c:pt idx="629">
                  <c:v>19.5</c:v>
                </c:pt>
                <c:pt idx="630">
                  <c:v>19.5</c:v>
                </c:pt>
                <c:pt idx="631">
                  <c:v>19.5</c:v>
                </c:pt>
                <c:pt idx="632">
                  <c:v>19.5</c:v>
                </c:pt>
                <c:pt idx="633">
                  <c:v>19.5</c:v>
                </c:pt>
                <c:pt idx="634">
                  <c:v>19.5</c:v>
                </c:pt>
                <c:pt idx="635">
                  <c:v>19.5</c:v>
                </c:pt>
                <c:pt idx="636">
                  <c:v>19.5</c:v>
                </c:pt>
                <c:pt idx="637">
                  <c:v>19</c:v>
                </c:pt>
                <c:pt idx="638">
                  <c:v>18.5</c:v>
                </c:pt>
                <c:pt idx="639">
                  <c:v>18.5</c:v>
                </c:pt>
                <c:pt idx="640">
                  <c:v>18.5</c:v>
                </c:pt>
                <c:pt idx="641">
                  <c:v>18.5</c:v>
                </c:pt>
                <c:pt idx="642">
                  <c:v>18.5</c:v>
                </c:pt>
                <c:pt idx="643">
                  <c:v>19</c:v>
                </c:pt>
                <c:pt idx="644">
                  <c:v>19</c:v>
                </c:pt>
                <c:pt idx="645">
                  <c:v>19</c:v>
                </c:pt>
                <c:pt idx="646">
                  <c:v>19</c:v>
                </c:pt>
                <c:pt idx="647">
                  <c:v>19.5</c:v>
                </c:pt>
                <c:pt idx="648">
                  <c:v>19.5</c:v>
                </c:pt>
                <c:pt idx="649">
                  <c:v>19.5</c:v>
                </c:pt>
                <c:pt idx="650">
                  <c:v>19.5</c:v>
                </c:pt>
                <c:pt idx="651">
                  <c:v>19.5</c:v>
                </c:pt>
                <c:pt idx="652">
                  <c:v>19.5</c:v>
                </c:pt>
                <c:pt idx="653">
                  <c:v>19.5</c:v>
                </c:pt>
                <c:pt idx="654">
                  <c:v>19.5</c:v>
                </c:pt>
                <c:pt idx="655">
                  <c:v>19</c:v>
                </c:pt>
                <c:pt idx="656">
                  <c:v>19</c:v>
                </c:pt>
                <c:pt idx="657">
                  <c:v>19</c:v>
                </c:pt>
                <c:pt idx="658">
                  <c:v>19</c:v>
                </c:pt>
                <c:pt idx="659">
                  <c:v>19</c:v>
                </c:pt>
                <c:pt idx="660">
                  <c:v>19</c:v>
                </c:pt>
                <c:pt idx="661">
                  <c:v>19.5</c:v>
                </c:pt>
              </c:numCache>
            </c:numRef>
          </c:yVal>
          <c:smooth val="1"/>
        </c:ser>
        <c:ser>
          <c:idx val="4"/>
          <c:order val="4"/>
          <c:tx>
            <c:v>Feuchte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'Bertsdorf, Hauptstr. 49, Schlaf'!$A$33:$A$694</c:f>
              <c:numCache>
                <c:formatCode>m/d/yyyy\ h:mm</c:formatCode>
                <c:ptCount val="662"/>
                <c:pt idx="0">
                  <c:v>42941.807638888888</c:v>
                </c:pt>
                <c:pt idx="1">
                  <c:v>42941.849305555559</c:v>
                </c:pt>
                <c:pt idx="2">
                  <c:v>42941.890972222223</c:v>
                </c:pt>
                <c:pt idx="3">
                  <c:v>42941.932638888888</c:v>
                </c:pt>
                <c:pt idx="4">
                  <c:v>42941.974305555559</c:v>
                </c:pt>
                <c:pt idx="5">
                  <c:v>42942.015972222223</c:v>
                </c:pt>
                <c:pt idx="6">
                  <c:v>42942.057638888888</c:v>
                </c:pt>
                <c:pt idx="7">
                  <c:v>42942.099305555559</c:v>
                </c:pt>
                <c:pt idx="8">
                  <c:v>42942.140972222223</c:v>
                </c:pt>
                <c:pt idx="9">
                  <c:v>42942.182638888888</c:v>
                </c:pt>
                <c:pt idx="10">
                  <c:v>42942.224305555559</c:v>
                </c:pt>
                <c:pt idx="11">
                  <c:v>42942.265972222223</c:v>
                </c:pt>
                <c:pt idx="12">
                  <c:v>42942.307638888888</c:v>
                </c:pt>
                <c:pt idx="13">
                  <c:v>42942.349305555559</c:v>
                </c:pt>
                <c:pt idx="14">
                  <c:v>42942.390972222223</c:v>
                </c:pt>
                <c:pt idx="15">
                  <c:v>42942.432638888888</c:v>
                </c:pt>
                <c:pt idx="16">
                  <c:v>42942.474305555559</c:v>
                </c:pt>
                <c:pt idx="17">
                  <c:v>42942.515972222223</c:v>
                </c:pt>
                <c:pt idx="18">
                  <c:v>42942.557638888888</c:v>
                </c:pt>
                <c:pt idx="19">
                  <c:v>42942.599305555559</c:v>
                </c:pt>
                <c:pt idx="20">
                  <c:v>42942.640972222223</c:v>
                </c:pt>
                <c:pt idx="21">
                  <c:v>42942.682638888888</c:v>
                </c:pt>
                <c:pt idx="22">
                  <c:v>42942.724305555559</c:v>
                </c:pt>
                <c:pt idx="23">
                  <c:v>42942.765972222223</c:v>
                </c:pt>
                <c:pt idx="24">
                  <c:v>42942.807638888888</c:v>
                </c:pt>
                <c:pt idx="25">
                  <c:v>42942.849305555559</c:v>
                </c:pt>
                <c:pt idx="26">
                  <c:v>42942.890972222223</c:v>
                </c:pt>
                <c:pt idx="27">
                  <c:v>42942.932638888888</c:v>
                </c:pt>
                <c:pt idx="28">
                  <c:v>42942.974305555559</c:v>
                </c:pt>
                <c:pt idx="29">
                  <c:v>42943.015972222223</c:v>
                </c:pt>
                <c:pt idx="30">
                  <c:v>42943.057638888888</c:v>
                </c:pt>
                <c:pt idx="31">
                  <c:v>42943.099305555559</c:v>
                </c:pt>
                <c:pt idx="32">
                  <c:v>42943.140972222223</c:v>
                </c:pt>
                <c:pt idx="33">
                  <c:v>42943.182638888888</c:v>
                </c:pt>
                <c:pt idx="34">
                  <c:v>42943.224305555559</c:v>
                </c:pt>
                <c:pt idx="35">
                  <c:v>42943.265972222223</c:v>
                </c:pt>
                <c:pt idx="36">
                  <c:v>42943.307638888888</c:v>
                </c:pt>
                <c:pt idx="37">
                  <c:v>42943.349305555559</c:v>
                </c:pt>
                <c:pt idx="38">
                  <c:v>42943.390972222223</c:v>
                </c:pt>
                <c:pt idx="39">
                  <c:v>42943.432638888888</c:v>
                </c:pt>
                <c:pt idx="40">
                  <c:v>42943.474305555559</c:v>
                </c:pt>
                <c:pt idx="41">
                  <c:v>42943.515972222223</c:v>
                </c:pt>
                <c:pt idx="42">
                  <c:v>42943.557638888888</c:v>
                </c:pt>
                <c:pt idx="43">
                  <c:v>42943.599305555559</c:v>
                </c:pt>
                <c:pt idx="44">
                  <c:v>42943.640972222223</c:v>
                </c:pt>
                <c:pt idx="45">
                  <c:v>42943.682638888888</c:v>
                </c:pt>
                <c:pt idx="46">
                  <c:v>42943.724305555559</c:v>
                </c:pt>
                <c:pt idx="47">
                  <c:v>42943.765972222223</c:v>
                </c:pt>
                <c:pt idx="48">
                  <c:v>42943.807638888888</c:v>
                </c:pt>
                <c:pt idx="49">
                  <c:v>42943.849305555559</c:v>
                </c:pt>
                <c:pt idx="50">
                  <c:v>42943.890972222223</c:v>
                </c:pt>
                <c:pt idx="51">
                  <c:v>42943.932638888888</c:v>
                </c:pt>
                <c:pt idx="52">
                  <c:v>42943.974305555559</c:v>
                </c:pt>
                <c:pt idx="53">
                  <c:v>42944.015972222223</c:v>
                </c:pt>
                <c:pt idx="54">
                  <c:v>42944.057638888888</c:v>
                </c:pt>
                <c:pt idx="55">
                  <c:v>42944.099305555559</c:v>
                </c:pt>
                <c:pt idx="56">
                  <c:v>42944.140972222223</c:v>
                </c:pt>
                <c:pt idx="57">
                  <c:v>42944.182638888888</c:v>
                </c:pt>
                <c:pt idx="58">
                  <c:v>42944.224305555559</c:v>
                </c:pt>
                <c:pt idx="59">
                  <c:v>42944.265972222223</c:v>
                </c:pt>
                <c:pt idx="60">
                  <c:v>42944.307638888888</c:v>
                </c:pt>
                <c:pt idx="61">
                  <c:v>42944.349305555559</c:v>
                </c:pt>
                <c:pt idx="62">
                  <c:v>42944.390972222223</c:v>
                </c:pt>
                <c:pt idx="63">
                  <c:v>42944.432638888888</c:v>
                </c:pt>
                <c:pt idx="64">
                  <c:v>42944.474305555559</c:v>
                </c:pt>
                <c:pt idx="65">
                  <c:v>42944.515972222223</c:v>
                </c:pt>
                <c:pt idx="66">
                  <c:v>42944.557638888888</c:v>
                </c:pt>
                <c:pt idx="67">
                  <c:v>42944.599305555559</c:v>
                </c:pt>
                <c:pt idx="68">
                  <c:v>42944.640972222223</c:v>
                </c:pt>
                <c:pt idx="69">
                  <c:v>42944.682638888888</c:v>
                </c:pt>
                <c:pt idx="70">
                  <c:v>42944.724305555559</c:v>
                </c:pt>
                <c:pt idx="71">
                  <c:v>42944.765972222223</c:v>
                </c:pt>
                <c:pt idx="72">
                  <c:v>42944.807638888888</c:v>
                </c:pt>
                <c:pt idx="73">
                  <c:v>42944.849305555559</c:v>
                </c:pt>
                <c:pt idx="74">
                  <c:v>42944.890972222223</c:v>
                </c:pt>
                <c:pt idx="75">
                  <c:v>42944.932638888888</c:v>
                </c:pt>
                <c:pt idx="76">
                  <c:v>42944.974305555559</c:v>
                </c:pt>
                <c:pt idx="77">
                  <c:v>42945.015972222223</c:v>
                </c:pt>
                <c:pt idx="78">
                  <c:v>42945.057638888888</c:v>
                </c:pt>
                <c:pt idx="79">
                  <c:v>42945.099305555559</c:v>
                </c:pt>
                <c:pt idx="80">
                  <c:v>42945.140972222223</c:v>
                </c:pt>
                <c:pt idx="81">
                  <c:v>42945.182638888888</c:v>
                </c:pt>
                <c:pt idx="82">
                  <c:v>42945.224305555559</c:v>
                </c:pt>
                <c:pt idx="83">
                  <c:v>42945.265972222223</c:v>
                </c:pt>
                <c:pt idx="84">
                  <c:v>42945.307638888888</c:v>
                </c:pt>
                <c:pt idx="85">
                  <c:v>42945.349305555559</c:v>
                </c:pt>
                <c:pt idx="86">
                  <c:v>42945.390972222223</c:v>
                </c:pt>
                <c:pt idx="87">
                  <c:v>42945.432638888888</c:v>
                </c:pt>
                <c:pt idx="88">
                  <c:v>42945.474305555559</c:v>
                </c:pt>
                <c:pt idx="89">
                  <c:v>42945.515972222223</c:v>
                </c:pt>
                <c:pt idx="90">
                  <c:v>42945.557638888888</c:v>
                </c:pt>
                <c:pt idx="91">
                  <c:v>42945.599305555559</c:v>
                </c:pt>
                <c:pt idx="92">
                  <c:v>42945.640972222223</c:v>
                </c:pt>
                <c:pt idx="93">
                  <c:v>42945.682638888888</c:v>
                </c:pt>
                <c:pt idx="94">
                  <c:v>42945.724305555559</c:v>
                </c:pt>
                <c:pt idx="95">
                  <c:v>42945.765972222223</c:v>
                </c:pt>
                <c:pt idx="96">
                  <c:v>42945.807638888888</c:v>
                </c:pt>
                <c:pt idx="97">
                  <c:v>42945.849305555559</c:v>
                </c:pt>
                <c:pt idx="98">
                  <c:v>42945.890972222223</c:v>
                </c:pt>
                <c:pt idx="99">
                  <c:v>42945.932638888888</c:v>
                </c:pt>
                <c:pt idx="100">
                  <c:v>42945.974305555559</c:v>
                </c:pt>
                <c:pt idx="101">
                  <c:v>42946.015972222223</c:v>
                </c:pt>
                <c:pt idx="102">
                  <c:v>42946.057638888888</c:v>
                </c:pt>
                <c:pt idx="103">
                  <c:v>42946.099305555559</c:v>
                </c:pt>
                <c:pt idx="104">
                  <c:v>42946.140972222223</c:v>
                </c:pt>
                <c:pt idx="105">
                  <c:v>42946.182638888888</c:v>
                </c:pt>
                <c:pt idx="106">
                  <c:v>42946.224305555559</c:v>
                </c:pt>
                <c:pt idx="107">
                  <c:v>42946.265972222223</c:v>
                </c:pt>
                <c:pt idx="108">
                  <c:v>42946.307638888888</c:v>
                </c:pt>
                <c:pt idx="109">
                  <c:v>42946.349305555559</c:v>
                </c:pt>
                <c:pt idx="110">
                  <c:v>42946.390972222223</c:v>
                </c:pt>
                <c:pt idx="111">
                  <c:v>42946.432638888888</c:v>
                </c:pt>
                <c:pt idx="112">
                  <c:v>42946.474305555559</c:v>
                </c:pt>
                <c:pt idx="113">
                  <c:v>42946.515972222223</c:v>
                </c:pt>
                <c:pt idx="114">
                  <c:v>42946.557638888888</c:v>
                </c:pt>
                <c:pt idx="115">
                  <c:v>42946.599305555559</c:v>
                </c:pt>
                <c:pt idx="116">
                  <c:v>42946.640972222223</c:v>
                </c:pt>
                <c:pt idx="117">
                  <c:v>42946.682638888888</c:v>
                </c:pt>
                <c:pt idx="118">
                  <c:v>42946.724305555559</c:v>
                </c:pt>
                <c:pt idx="119">
                  <c:v>42946.765972222223</c:v>
                </c:pt>
                <c:pt idx="120">
                  <c:v>42946.807638888888</c:v>
                </c:pt>
                <c:pt idx="121">
                  <c:v>42946.849305555559</c:v>
                </c:pt>
                <c:pt idx="122">
                  <c:v>42946.890972222223</c:v>
                </c:pt>
                <c:pt idx="123">
                  <c:v>42946.932638888888</c:v>
                </c:pt>
                <c:pt idx="124">
                  <c:v>42946.974305555559</c:v>
                </c:pt>
                <c:pt idx="125">
                  <c:v>42947.015972222223</c:v>
                </c:pt>
                <c:pt idx="126">
                  <c:v>42947.057638888888</c:v>
                </c:pt>
                <c:pt idx="127">
                  <c:v>42947.099305555559</c:v>
                </c:pt>
                <c:pt idx="128">
                  <c:v>42947.140972222223</c:v>
                </c:pt>
                <c:pt idx="129">
                  <c:v>42947.182638888888</c:v>
                </c:pt>
                <c:pt idx="130">
                  <c:v>42947.224305555559</c:v>
                </c:pt>
                <c:pt idx="131">
                  <c:v>42947.265972222223</c:v>
                </c:pt>
                <c:pt idx="132">
                  <c:v>42947.307638888888</c:v>
                </c:pt>
                <c:pt idx="133">
                  <c:v>42947.349305555559</c:v>
                </c:pt>
                <c:pt idx="134">
                  <c:v>42947.390972222223</c:v>
                </c:pt>
                <c:pt idx="135">
                  <c:v>42947.432638888888</c:v>
                </c:pt>
                <c:pt idx="136">
                  <c:v>42947.474305555559</c:v>
                </c:pt>
                <c:pt idx="137">
                  <c:v>42947.515972222223</c:v>
                </c:pt>
                <c:pt idx="138">
                  <c:v>42947.557638888888</c:v>
                </c:pt>
                <c:pt idx="139">
                  <c:v>42947.599305555559</c:v>
                </c:pt>
                <c:pt idx="140">
                  <c:v>42947.640972222223</c:v>
                </c:pt>
                <c:pt idx="141">
                  <c:v>42947.682638888888</c:v>
                </c:pt>
                <c:pt idx="142">
                  <c:v>42947.724305555559</c:v>
                </c:pt>
                <c:pt idx="143">
                  <c:v>42947.765972222223</c:v>
                </c:pt>
                <c:pt idx="144">
                  <c:v>42947.807638888888</c:v>
                </c:pt>
                <c:pt idx="145">
                  <c:v>42947.849305555559</c:v>
                </c:pt>
                <c:pt idx="146">
                  <c:v>42947.890972222223</c:v>
                </c:pt>
                <c:pt idx="147">
                  <c:v>42947.932638888888</c:v>
                </c:pt>
                <c:pt idx="148">
                  <c:v>42947.974305555559</c:v>
                </c:pt>
                <c:pt idx="149">
                  <c:v>42948.015972222223</c:v>
                </c:pt>
                <c:pt idx="150">
                  <c:v>42948.057638888888</c:v>
                </c:pt>
                <c:pt idx="151">
                  <c:v>42948.099305555559</c:v>
                </c:pt>
                <c:pt idx="152">
                  <c:v>42948.140972222223</c:v>
                </c:pt>
                <c:pt idx="153">
                  <c:v>42948.182638888888</c:v>
                </c:pt>
                <c:pt idx="154">
                  <c:v>42948.224305555559</c:v>
                </c:pt>
                <c:pt idx="155">
                  <c:v>42948.265972222223</c:v>
                </c:pt>
                <c:pt idx="156">
                  <c:v>42948.307638888888</c:v>
                </c:pt>
                <c:pt idx="157">
                  <c:v>42948.349305555559</c:v>
                </c:pt>
                <c:pt idx="158">
                  <c:v>42948.390972222223</c:v>
                </c:pt>
                <c:pt idx="159">
                  <c:v>42948.432638888888</c:v>
                </c:pt>
                <c:pt idx="160">
                  <c:v>42948.474305555559</c:v>
                </c:pt>
                <c:pt idx="161">
                  <c:v>42948.515972222223</c:v>
                </c:pt>
                <c:pt idx="162">
                  <c:v>42948.557638888888</c:v>
                </c:pt>
                <c:pt idx="163">
                  <c:v>42948.599305555559</c:v>
                </c:pt>
                <c:pt idx="164">
                  <c:v>42948.640972222223</c:v>
                </c:pt>
                <c:pt idx="165">
                  <c:v>42948.682638888888</c:v>
                </c:pt>
                <c:pt idx="166">
                  <c:v>42948.724305555559</c:v>
                </c:pt>
                <c:pt idx="167">
                  <c:v>42948.765972222223</c:v>
                </c:pt>
                <c:pt idx="168">
                  <c:v>42948.807638888888</c:v>
                </c:pt>
                <c:pt idx="169">
                  <c:v>42948.849305555559</c:v>
                </c:pt>
                <c:pt idx="170">
                  <c:v>42948.890972222223</c:v>
                </c:pt>
                <c:pt idx="171">
                  <c:v>42948.932638888888</c:v>
                </c:pt>
                <c:pt idx="172">
                  <c:v>42948.974305555559</c:v>
                </c:pt>
                <c:pt idx="173">
                  <c:v>42949.015972222223</c:v>
                </c:pt>
                <c:pt idx="174">
                  <c:v>42949.057638888888</c:v>
                </c:pt>
                <c:pt idx="175">
                  <c:v>42949.099305555559</c:v>
                </c:pt>
                <c:pt idx="176">
                  <c:v>42949.140972222223</c:v>
                </c:pt>
                <c:pt idx="177">
                  <c:v>42949.182638888888</c:v>
                </c:pt>
                <c:pt idx="178">
                  <c:v>42949.224305555559</c:v>
                </c:pt>
                <c:pt idx="179">
                  <c:v>42949.265972222223</c:v>
                </c:pt>
                <c:pt idx="180">
                  <c:v>42949.307638888888</c:v>
                </c:pt>
                <c:pt idx="181">
                  <c:v>42949.349305555559</c:v>
                </c:pt>
                <c:pt idx="182">
                  <c:v>42949.390972222223</c:v>
                </c:pt>
                <c:pt idx="183">
                  <c:v>42949.432638888888</c:v>
                </c:pt>
                <c:pt idx="184">
                  <c:v>42949.474305555559</c:v>
                </c:pt>
                <c:pt idx="185">
                  <c:v>42949.515972222223</c:v>
                </c:pt>
                <c:pt idx="186">
                  <c:v>42949.557638888888</c:v>
                </c:pt>
                <c:pt idx="187">
                  <c:v>42949.599305555559</c:v>
                </c:pt>
                <c:pt idx="188">
                  <c:v>42949.640972222223</c:v>
                </c:pt>
                <c:pt idx="189">
                  <c:v>42949.682638888888</c:v>
                </c:pt>
                <c:pt idx="190">
                  <c:v>42949.724305555559</c:v>
                </c:pt>
                <c:pt idx="191">
                  <c:v>42949.765972222223</c:v>
                </c:pt>
                <c:pt idx="192">
                  <c:v>42949.807638888888</c:v>
                </c:pt>
                <c:pt idx="193">
                  <c:v>42949.849305555559</c:v>
                </c:pt>
                <c:pt idx="194">
                  <c:v>42949.890972222223</c:v>
                </c:pt>
                <c:pt idx="195">
                  <c:v>42949.932638888888</c:v>
                </c:pt>
                <c:pt idx="196">
                  <c:v>42949.974305555559</c:v>
                </c:pt>
                <c:pt idx="197">
                  <c:v>42950.015972222223</c:v>
                </c:pt>
                <c:pt idx="198">
                  <c:v>42950.057638888888</c:v>
                </c:pt>
                <c:pt idx="199">
                  <c:v>42950.099305555559</c:v>
                </c:pt>
                <c:pt idx="200">
                  <c:v>42950.140972222223</c:v>
                </c:pt>
                <c:pt idx="201">
                  <c:v>42950.182638888888</c:v>
                </c:pt>
                <c:pt idx="202">
                  <c:v>42950.224305555559</c:v>
                </c:pt>
                <c:pt idx="203">
                  <c:v>42950.265972222223</c:v>
                </c:pt>
                <c:pt idx="204">
                  <c:v>42950.307638888888</c:v>
                </c:pt>
                <c:pt idx="205">
                  <c:v>42950.349305555559</c:v>
                </c:pt>
                <c:pt idx="206">
                  <c:v>42950.390972222223</c:v>
                </c:pt>
                <c:pt idx="207">
                  <c:v>42950.432638888888</c:v>
                </c:pt>
                <c:pt idx="208">
                  <c:v>42950.474305555559</c:v>
                </c:pt>
                <c:pt idx="209">
                  <c:v>42950.515972222223</c:v>
                </c:pt>
                <c:pt idx="210">
                  <c:v>42950.557638888888</c:v>
                </c:pt>
                <c:pt idx="211">
                  <c:v>42950.599305555559</c:v>
                </c:pt>
                <c:pt idx="212">
                  <c:v>42950.640972222223</c:v>
                </c:pt>
                <c:pt idx="213">
                  <c:v>42950.682638888888</c:v>
                </c:pt>
                <c:pt idx="214">
                  <c:v>42950.724305555559</c:v>
                </c:pt>
                <c:pt idx="215">
                  <c:v>42950.765972222223</c:v>
                </c:pt>
                <c:pt idx="216">
                  <c:v>42950.807638888888</c:v>
                </c:pt>
                <c:pt idx="217">
                  <c:v>42950.849305555559</c:v>
                </c:pt>
                <c:pt idx="218">
                  <c:v>42950.890972222223</c:v>
                </c:pt>
                <c:pt idx="219">
                  <c:v>42950.932638888888</c:v>
                </c:pt>
                <c:pt idx="220">
                  <c:v>42950.974305555559</c:v>
                </c:pt>
                <c:pt idx="221">
                  <c:v>42951.015972222223</c:v>
                </c:pt>
                <c:pt idx="222">
                  <c:v>42951.057638888888</c:v>
                </c:pt>
                <c:pt idx="223">
                  <c:v>42951.099305555559</c:v>
                </c:pt>
                <c:pt idx="224">
                  <c:v>42951.140972222223</c:v>
                </c:pt>
                <c:pt idx="225">
                  <c:v>42951.182638888888</c:v>
                </c:pt>
                <c:pt idx="226">
                  <c:v>42951.224305555559</c:v>
                </c:pt>
                <c:pt idx="227">
                  <c:v>42951.265972222223</c:v>
                </c:pt>
                <c:pt idx="228">
                  <c:v>42951.307638888888</c:v>
                </c:pt>
                <c:pt idx="229">
                  <c:v>42951.349305555559</c:v>
                </c:pt>
                <c:pt idx="230">
                  <c:v>42951.390972222223</c:v>
                </c:pt>
                <c:pt idx="231">
                  <c:v>42951.432638888888</c:v>
                </c:pt>
                <c:pt idx="232">
                  <c:v>42951.474305555559</c:v>
                </c:pt>
                <c:pt idx="233">
                  <c:v>42951.515972222223</c:v>
                </c:pt>
                <c:pt idx="234">
                  <c:v>42951.557638888888</c:v>
                </c:pt>
                <c:pt idx="235">
                  <c:v>42951.599305555559</c:v>
                </c:pt>
                <c:pt idx="236">
                  <c:v>42951.640972222223</c:v>
                </c:pt>
                <c:pt idx="237">
                  <c:v>42951.682638888888</c:v>
                </c:pt>
                <c:pt idx="238">
                  <c:v>42951.724305555559</c:v>
                </c:pt>
                <c:pt idx="239">
                  <c:v>42951.765972222223</c:v>
                </c:pt>
                <c:pt idx="240">
                  <c:v>42951.807638888888</c:v>
                </c:pt>
                <c:pt idx="241">
                  <c:v>42951.849305555559</c:v>
                </c:pt>
                <c:pt idx="242">
                  <c:v>42951.890972222223</c:v>
                </c:pt>
                <c:pt idx="243">
                  <c:v>42951.932638888888</c:v>
                </c:pt>
                <c:pt idx="244">
                  <c:v>42951.974305555559</c:v>
                </c:pt>
                <c:pt idx="245">
                  <c:v>42952.015972222223</c:v>
                </c:pt>
                <c:pt idx="246">
                  <c:v>42952.057638888888</c:v>
                </c:pt>
                <c:pt idx="247">
                  <c:v>42952.099305555559</c:v>
                </c:pt>
                <c:pt idx="248">
                  <c:v>42952.140972222223</c:v>
                </c:pt>
                <c:pt idx="249">
                  <c:v>42952.182638888888</c:v>
                </c:pt>
                <c:pt idx="250">
                  <c:v>42952.224305555559</c:v>
                </c:pt>
                <c:pt idx="251">
                  <c:v>42952.265972222223</c:v>
                </c:pt>
                <c:pt idx="252">
                  <c:v>42952.307638888888</c:v>
                </c:pt>
                <c:pt idx="253">
                  <c:v>42952.349305555559</c:v>
                </c:pt>
                <c:pt idx="254">
                  <c:v>42952.390972222223</c:v>
                </c:pt>
                <c:pt idx="255">
                  <c:v>42952.432638888888</c:v>
                </c:pt>
                <c:pt idx="256">
                  <c:v>42952.474305555559</c:v>
                </c:pt>
                <c:pt idx="257">
                  <c:v>42952.515972222223</c:v>
                </c:pt>
                <c:pt idx="258">
                  <c:v>42952.557638888888</c:v>
                </c:pt>
                <c:pt idx="259">
                  <c:v>42952.599305555559</c:v>
                </c:pt>
                <c:pt idx="260">
                  <c:v>42952.640972222223</c:v>
                </c:pt>
                <c:pt idx="261">
                  <c:v>42952.682638888888</c:v>
                </c:pt>
                <c:pt idx="262">
                  <c:v>42952.724305555559</c:v>
                </c:pt>
                <c:pt idx="263">
                  <c:v>42952.765972222223</c:v>
                </c:pt>
                <c:pt idx="264">
                  <c:v>42952.807638888888</c:v>
                </c:pt>
                <c:pt idx="265">
                  <c:v>42952.849305555559</c:v>
                </c:pt>
                <c:pt idx="266">
                  <c:v>42952.890972222223</c:v>
                </c:pt>
                <c:pt idx="267">
                  <c:v>42952.932638888888</c:v>
                </c:pt>
                <c:pt idx="268">
                  <c:v>42952.974305555559</c:v>
                </c:pt>
                <c:pt idx="269">
                  <c:v>42953.015972222223</c:v>
                </c:pt>
                <c:pt idx="270">
                  <c:v>42953.057638888888</c:v>
                </c:pt>
                <c:pt idx="271">
                  <c:v>42953.099305555559</c:v>
                </c:pt>
                <c:pt idx="272">
                  <c:v>42953.140972222223</c:v>
                </c:pt>
                <c:pt idx="273">
                  <c:v>42953.182638888888</c:v>
                </c:pt>
                <c:pt idx="274">
                  <c:v>42953.224305555559</c:v>
                </c:pt>
                <c:pt idx="275">
                  <c:v>42953.265972222223</c:v>
                </c:pt>
                <c:pt idx="276">
                  <c:v>42953.307638888888</c:v>
                </c:pt>
                <c:pt idx="277">
                  <c:v>42953.349305555559</c:v>
                </c:pt>
                <c:pt idx="278">
                  <c:v>42953.390972222223</c:v>
                </c:pt>
                <c:pt idx="279">
                  <c:v>42953.432638888888</c:v>
                </c:pt>
                <c:pt idx="280">
                  <c:v>42953.474305555559</c:v>
                </c:pt>
                <c:pt idx="281">
                  <c:v>42953.515972222223</c:v>
                </c:pt>
                <c:pt idx="282">
                  <c:v>42953.557638888888</c:v>
                </c:pt>
                <c:pt idx="283">
                  <c:v>42953.599305555559</c:v>
                </c:pt>
                <c:pt idx="284">
                  <c:v>42953.640972222223</c:v>
                </c:pt>
                <c:pt idx="285">
                  <c:v>42953.682638888888</c:v>
                </c:pt>
                <c:pt idx="286">
                  <c:v>42953.724305555559</c:v>
                </c:pt>
                <c:pt idx="287">
                  <c:v>42953.765972222223</c:v>
                </c:pt>
                <c:pt idx="288">
                  <c:v>42953.807638888888</c:v>
                </c:pt>
                <c:pt idx="289">
                  <c:v>42953.849305555559</c:v>
                </c:pt>
                <c:pt idx="290">
                  <c:v>42953.890972222223</c:v>
                </c:pt>
                <c:pt idx="291">
                  <c:v>42953.932638888888</c:v>
                </c:pt>
                <c:pt idx="292">
                  <c:v>42953.974305555559</c:v>
                </c:pt>
                <c:pt idx="293">
                  <c:v>42954.015972222223</c:v>
                </c:pt>
                <c:pt idx="294">
                  <c:v>42954.057638888888</c:v>
                </c:pt>
                <c:pt idx="295">
                  <c:v>42954.099305555559</c:v>
                </c:pt>
                <c:pt idx="296">
                  <c:v>42954.140972222223</c:v>
                </c:pt>
                <c:pt idx="297">
                  <c:v>42954.182638888888</c:v>
                </c:pt>
                <c:pt idx="298">
                  <c:v>42954.224305555559</c:v>
                </c:pt>
                <c:pt idx="299">
                  <c:v>42954.265972222223</c:v>
                </c:pt>
                <c:pt idx="300">
                  <c:v>42954.307638888888</c:v>
                </c:pt>
                <c:pt idx="301">
                  <c:v>42954.349305555559</c:v>
                </c:pt>
                <c:pt idx="302">
                  <c:v>42954.390972222223</c:v>
                </c:pt>
                <c:pt idx="303">
                  <c:v>42954.432638888888</c:v>
                </c:pt>
                <c:pt idx="304">
                  <c:v>42954.474305555559</c:v>
                </c:pt>
                <c:pt idx="305">
                  <c:v>42954.515972222223</c:v>
                </c:pt>
                <c:pt idx="306">
                  <c:v>42954.557638888888</c:v>
                </c:pt>
                <c:pt idx="307">
                  <c:v>42954.599305555559</c:v>
                </c:pt>
                <c:pt idx="308">
                  <c:v>42954.640972222223</c:v>
                </c:pt>
                <c:pt idx="309">
                  <c:v>42954.682638888888</c:v>
                </c:pt>
                <c:pt idx="310">
                  <c:v>42954.724305555559</c:v>
                </c:pt>
                <c:pt idx="311">
                  <c:v>42954.765972222223</c:v>
                </c:pt>
                <c:pt idx="312">
                  <c:v>42954.807638888888</c:v>
                </c:pt>
                <c:pt idx="313">
                  <c:v>42954.849305555559</c:v>
                </c:pt>
                <c:pt idx="314">
                  <c:v>42954.890972222223</c:v>
                </c:pt>
                <c:pt idx="315">
                  <c:v>42954.932638888888</c:v>
                </c:pt>
                <c:pt idx="316">
                  <c:v>42954.974305555559</c:v>
                </c:pt>
                <c:pt idx="317">
                  <c:v>42955.015972222223</c:v>
                </c:pt>
                <c:pt idx="318">
                  <c:v>42955.057638888888</c:v>
                </c:pt>
                <c:pt idx="319">
                  <c:v>42955.099305555559</c:v>
                </c:pt>
                <c:pt idx="320">
                  <c:v>42955.140972222223</c:v>
                </c:pt>
                <c:pt idx="321">
                  <c:v>42955.182638888888</c:v>
                </c:pt>
                <c:pt idx="322">
                  <c:v>42955.224305555559</c:v>
                </c:pt>
                <c:pt idx="323">
                  <c:v>42955.265972222223</c:v>
                </c:pt>
                <c:pt idx="324">
                  <c:v>42955.307638888888</c:v>
                </c:pt>
                <c:pt idx="325">
                  <c:v>42955.349305555559</c:v>
                </c:pt>
                <c:pt idx="326">
                  <c:v>42955.390972222223</c:v>
                </c:pt>
                <c:pt idx="327">
                  <c:v>42955.432638888888</c:v>
                </c:pt>
                <c:pt idx="328">
                  <c:v>42955.474305555559</c:v>
                </c:pt>
                <c:pt idx="329">
                  <c:v>42955.515972222223</c:v>
                </c:pt>
                <c:pt idx="330">
                  <c:v>42955.557638888888</c:v>
                </c:pt>
                <c:pt idx="331">
                  <c:v>42955.599305555559</c:v>
                </c:pt>
                <c:pt idx="332">
                  <c:v>42955.640972222223</c:v>
                </c:pt>
                <c:pt idx="333">
                  <c:v>42955.682638888888</c:v>
                </c:pt>
                <c:pt idx="334">
                  <c:v>42955.724305555559</c:v>
                </c:pt>
                <c:pt idx="335">
                  <c:v>42955.765972222223</c:v>
                </c:pt>
                <c:pt idx="336">
                  <c:v>42955.807638888888</c:v>
                </c:pt>
                <c:pt idx="337">
                  <c:v>42955.849305555559</c:v>
                </c:pt>
                <c:pt idx="338">
                  <c:v>42955.890972222223</c:v>
                </c:pt>
                <c:pt idx="339">
                  <c:v>42955.932638888888</c:v>
                </c:pt>
                <c:pt idx="340">
                  <c:v>42955.974305555559</c:v>
                </c:pt>
                <c:pt idx="341">
                  <c:v>42956.015972222223</c:v>
                </c:pt>
                <c:pt idx="342">
                  <c:v>42956.057638888888</c:v>
                </c:pt>
                <c:pt idx="343">
                  <c:v>42956.099305555559</c:v>
                </c:pt>
                <c:pt idx="344">
                  <c:v>42956.140972222223</c:v>
                </c:pt>
                <c:pt idx="345">
                  <c:v>42956.182638888888</c:v>
                </c:pt>
                <c:pt idx="346">
                  <c:v>42956.224305555559</c:v>
                </c:pt>
                <c:pt idx="347">
                  <c:v>42956.265972222223</c:v>
                </c:pt>
                <c:pt idx="348">
                  <c:v>42956.307638888888</c:v>
                </c:pt>
                <c:pt idx="349">
                  <c:v>42956.349305555559</c:v>
                </c:pt>
                <c:pt idx="350">
                  <c:v>42956.390972222223</c:v>
                </c:pt>
                <c:pt idx="351">
                  <c:v>42956.432638888888</c:v>
                </c:pt>
                <c:pt idx="352">
                  <c:v>42956.474305555559</c:v>
                </c:pt>
                <c:pt idx="353">
                  <c:v>42956.515972222223</c:v>
                </c:pt>
                <c:pt idx="354">
                  <c:v>42956.557638888888</c:v>
                </c:pt>
                <c:pt idx="355">
                  <c:v>42956.599305555559</c:v>
                </c:pt>
                <c:pt idx="356">
                  <c:v>42956.640972222223</c:v>
                </c:pt>
                <c:pt idx="357">
                  <c:v>42956.682638888888</c:v>
                </c:pt>
                <c:pt idx="358">
                  <c:v>42956.724305555559</c:v>
                </c:pt>
                <c:pt idx="359">
                  <c:v>42956.765972222223</c:v>
                </c:pt>
                <c:pt idx="360">
                  <c:v>42956.807638888888</c:v>
                </c:pt>
                <c:pt idx="361">
                  <c:v>42956.849305555559</c:v>
                </c:pt>
                <c:pt idx="362">
                  <c:v>42956.890972222223</c:v>
                </c:pt>
                <c:pt idx="363">
                  <c:v>42956.932638888888</c:v>
                </c:pt>
                <c:pt idx="364">
                  <c:v>42956.974305555559</c:v>
                </c:pt>
                <c:pt idx="365">
                  <c:v>42957.015972222223</c:v>
                </c:pt>
                <c:pt idx="366">
                  <c:v>42957.057638888888</c:v>
                </c:pt>
                <c:pt idx="367">
                  <c:v>42957.099305555559</c:v>
                </c:pt>
                <c:pt idx="368">
                  <c:v>42957.140972222223</c:v>
                </c:pt>
                <c:pt idx="369">
                  <c:v>42957.182638888888</c:v>
                </c:pt>
                <c:pt idx="370">
                  <c:v>42957.224305555559</c:v>
                </c:pt>
                <c:pt idx="371">
                  <c:v>42957.265972222223</c:v>
                </c:pt>
                <c:pt idx="372">
                  <c:v>42957.307638888888</c:v>
                </c:pt>
                <c:pt idx="373">
                  <c:v>42957.349305555559</c:v>
                </c:pt>
                <c:pt idx="374">
                  <c:v>42957.390972222223</c:v>
                </c:pt>
                <c:pt idx="375">
                  <c:v>42957.432638888888</c:v>
                </c:pt>
                <c:pt idx="376">
                  <c:v>42957.474305555559</c:v>
                </c:pt>
                <c:pt idx="377">
                  <c:v>42957.515972222223</c:v>
                </c:pt>
                <c:pt idx="378">
                  <c:v>42957.557638888888</c:v>
                </c:pt>
                <c:pt idx="379">
                  <c:v>42957.599305555559</c:v>
                </c:pt>
                <c:pt idx="380">
                  <c:v>42957.640972222223</c:v>
                </c:pt>
                <c:pt idx="381">
                  <c:v>42957.682638888888</c:v>
                </c:pt>
                <c:pt idx="382">
                  <c:v>42957.724305555559</c:v>
                </c:pt>
                <c:pt idx="383">
                  <c:v>42957.765972222223</c:v>
                </c:pt>
                <c:pt idx="384">
                  <c:v>42957.807638888888</c:v>
                </c:pt>
                <c:pt idx="385">
                  <c:v>42957.849305555559</c:v>
                </c:pt>
                <c:pt idx="386">
                  <c:v>42957.890972222223</c:v>
                </c:pt>
                <c:pt idx="387">
                  <c:v>42957.932638888888</c:v>
                </c:pt>
                <c:pt idx="388">
                  <c:v>42957.974305555559</c:v>
                </c:pt>
                <c:pt idx="389">
                  <c:v>42958.015972222223</c:v>
                </c:pt>
                <c:pt idx="390">
                  <c:v>42958.057638888888</c:v>
                </c:pt>
                <c:pt idx="391">
                  <c:v>42958.099305555559</c:v>
                </c:pt>
                <c:pt idx="392">
                  <c:v>42958.140972222223</c:v>
                </c:pt>
                <c:pt idx="393">
                  <c:v>42958.182638888888</c:v>
                </c:pt>
                <c:pt idx="394">
                  <c:v>42958.224305555559</c:v>
                </c:pt>
                <c:pt idx="395">
                  <c:v>42958.265972222223</c:v>
                </c:pt>
                <c:pt idx="396">
                  <c:v>42958.307638888888</c:v>
                </c:pt>
                <c:pt idx="397">
                  <c:v>42958.349305555559</c:v>
                </c:pt>
                <c:pt idx="398">
                  <c:v>42958.390972222223</c:v>
                </c:pt>
                <c:pt idx="399">
                  <c:v>42958.432638888888</c:v>
                </c:pt>
                <c:pt idx="400">
                  <c:v>42958.474305555559</c:v>
                </c:pt>
                <c:pt idx="401">
                  <c:v>42958.515972222223</c:v>
                </c:pt>
                <c:pt idx="402">
                  <c:v>42958.557638888888</c:v>
                </c:pt>
                <c:pt idx="403">
                  <c:v>42958.599305555559</c:v>
                </c:pt>
                <c:pt idx="404">
                  <c:v>42958.640972222223</c:v>
                </c:pt>
                <c:pt idx="405">
                  <c:v>42958.682638888888</c:v>
                </c:pt>
                <c:pt idx="406">
                  <c:v>42958.724305555559</c:v>
                </c:pt>
                <c:pt idx="407">
                  <c:v>42958.765972222223</c:v>
                </c:pt>
                <c:pt idx="408">
                  <c:v>42958.807638888888</c:v>
                </c:pt>
                <c:pt idx="409">
                  <c:v>42958.849305555559</c:v>
                </c:pt>
                <c:pt idx="410">
                  <c:v>42958.890972222223</c:v>
                </c:pt>
                <c:pt idx="411">
                  <c:v>42958.932638888888</c:v>
                </c:pt>
                <c:pt idx="412">
                  <c:v>42958.974305555559</c:v>
                </c:pt>
                <c:pt idx="413">
                  <c:v>42959.015972222223</c:v>
                </c:pt>
                <c:pt idx="414">
                  <c:v>42959.057638888888</c:v>
                </c:pt>
                <c:pt idx="415">
                  <c:v>42959.099305555559</c:v>
                </c:pt>
                <c:pt idx="416">
                  <c:v>42959.140972222223</c:v>
                </c:pt>
                <c:pt idx="417">
                  <c:v>42959.182638888888</c:v>
                </c:pt>
                <c:pt idx="418">
                  <c:v>42959.224305555559</c:v>
                </c:pt>
                <c:pt idx="419">
                  <c:v>42959.265972222223</c:v>
                </c:pt>
                <c:pt idx="420">
                  <c:v>42959.307638888888</c:v>
                </c:pt>
                <c:pt idx="421">
                  <c:v>42959.349305555559</c:v>
                </c:pt>
                <c:pt idx="422">
                  <c:v>42959.390972222223</c:v>
                </c:pt>
                <c:pt idx="423">
                  <c:v>42959.432638888888</c:v>
                </c:pt>
                <c:pt idx="424">
                  <c:v>42959.474305555559</c:v>
                </c:pt>
                <c:pt idx="425">
                  <c:v>42959.515972222223</c:v>
                </c:pt>
                <c:pt idx="426">
                  <c:v>42959.557638888888</c:v>
                </c:pt>
                <c:pt idx="427">
                  <c:v>42959.599305555559</c:v>
                </c:pt>
                <c:pt idx="428">
                  <c:v>42959.640972222223</c:v>
                </c:pt>
                <c:pt idx="429">
                  <c:v>42959.682638888888</c:v>
                </c:pt>
                <c:pt idx="430">
                  <c:v>42959.724305555559</c:v>
                </c:pt>
                <c:pt idx="431">
                  <c:v>42959.765972222223</c:v>
                </c:pt>
                <c:pt idx="432">
                  <c:v>42959.807638888888</c:v>
                </c:pt>
                <c:pt idx="433">
                  <c:v>42959.849305555559</c:v>
                </c:pt>
                <c:pt idx="434">
                  <c:v>42959.890972222223</c:v>
                </c:pt>
                <c:pt idx="435">
                  <c:v>42959.932638888888</c:v>
                </c:pt>
                <c:pt idx="436">
                  <c:v>42959.974305555559</c:v>
                </c:pt>
                <c:pt idx="437">
                  <c:v>42960.015972222223</c:v>
                </c:pt>
                <c:pt idx="438">
                  <c:v>42960.057638888888</c:v>
                </c:pt>
                <c:pt idx="439">
                  <c:v>42960.099305555559</c:v>
                </c:pt>
                <c:pt idx="440">
                  <c:v>42960.140972222223</c:v>
                </c:pt>
                <c:pt idx="441">
                  <c:v>42960.182638888888</c:v>
                </c:pt>
                <c:pt idx="442">
                  <c:v>42960.224305555559</c:v>
                </c:pt>
                <c:pt idx="443">
                  <c:v>42960.265972222223</c:v>
                </c:pt>
                <c:pt idx="444">
                  <c:v>42960.307638888888</c:v>
                </c:pt>
                <c:pt idx="445">
                  <c:v>42960.349305555559</c:v>
                </c:pt>
                <c:pt idx="446">
                  <c:v>42960.390972222223</c:v>
                </c:pt>
                <c:pt idx="447">
                  <c:v>42960.432638888888</c:v>
                </c:pt>
                <c:pt idx="448">
                  <c:v>42960.474305555559</c:v>
                </c:pt>
                <c:pt idx="449">
                  <c:v>42960.515972222223</c:v>
                </c:pt>
                <c:pt idx="450">
                  <c:v>42960.557638888888</c:v>
                </c:pt>
                <c:pt idx="451">
                  <c:v>42960.599305555559</c:v>
                </c:pt>
                <c:pt idx="452">
                  <c:v>42960.640972222223</c:v>
                </c:pt>
                <c:pt idx="453">
                  <c:v>42960.682638888888</c:v>
                </c:pt>
                <c:pt idx="454">
                  <c:v>42960.724305555559</c:v>
                </c:pt>
                <c:pt idx="455">
                  <c:v>42960.765972222223</c:v>
                </c:pt>
                <c:pt idx="456">
                  <c:v>42960.807638888888</c:v>
                </c:pt>
                <c:pt idx="457">
                  <c:v>42960.849305555559</c:v>
                </c:pt>
                <c:pt idx="458">
                  <c:v>42960.890972222223</c:v>
                </c:pt>
                <c:pt idx="459">
                  <c:v>42960.932638888888</c:v>
                </c:pt>
                <c:pt idx="460">
                  <c:v>42960.974305555559</c:v>
                </c:pt>
                <c:pt idx="461">
                  <c:v>42961.015972222223</c:v>
                </c:pt>
                <c:pt idx="462">
                  <c:v>42961.057638888888</c:v>
                </c:pt>
                <c:pt idx="463">
                  <c:v>42961.099305555559</c:v>
                </c:pt>
                <c:pt idx="464">
                  <c:v>42961.140972222223</c:v>
                </c:pt>
                <c:pt idx="465">
                  <c:v>42961.182638888888</c:v>
                </c:pt>
                <c:pt idx="466">
                  <c:v>42961.224305555559</c:v>
                </c:pt>
                <c:pt idx="467">
                  <c:v>42961.265972222223</c:v>
                </c:pt>
                <c:pt idx="468">
                  <c:v>42961.307638888888</c:v>
                </c:pt>
                <c:pt idx="469">
                  <c:v>42961.349305555559</c:v>
                </c:pt>
                <c:pt idx="470">
                  <c:v>42961.390972222223</c:v>
                </c:pt>
                <c:pt idx="471">
                  <c:v>42961.432638888888</c:v>
                </c:pt>
                <c:pt idx="472">
                  <c:v>42961.474305555559</c:v>
                </c:pt>
                <c:pt idx="473">
                  <c:v>42961.515972222223</c:v>
                </c:pt>
                <c:pt idx="474">
                  <c:v>42961.557638888888</c:v>
                </c:pt>
                <c:pt idx="475">
                  <c:v>42961.599305555559</c:v>
                </c:pt>
                <c:pt idx="476">
                  <c:v>42961.640972222223</c:v>
                </c:pt>
                <c:pt idx="477">
                  <c:v>42961.682638888888</c:v>
                </c:pt>
                <c:pt idx="478">
                  <c:v>42961.724305555559</c:v>
                </c:pt>
                <c:pt idx="479">
                  <c:v>42961.765972222223</c:v>
                </c:pt>
                <c:pt idx="480">
                  <c:v>42961.807638888888</c:v>
                </c:pt>
                <c:pt idx="481">
                  <c:v>42961.849305555559</c:v>
                </c:pt>
                <c:pt idx="482">
                  <c:v>42961.890972222223</c:v>
                </c:pt>
                <c:pt idx="483">
                  <c:v>42961.932638888888</c:v>
                </c:pt>
                <c:pt idx="484">
                  <c:v>42961.974305555559</c:v>
                </c:pt>
                <c:pt idx="485">
                  <c:v>42962.015972222223</c:v>
                </c:pt>
                <c:pt idx="486">
                  <c:v>42962.057638888888</c:v>
                </c:pt>
                <c:pt idx="487">
                  <c:v>42962.099305555559</c:v>
                </c:pt>
                <c:pt idx="488">
                  <c:v>42962.140972222223</c:v>
                </c:pt>
                <c:pt idx="489">
                  <c:v>42962.182638888888</c:v>
                </c:pt>
                <c:pt idx="490">
                  <c:v>42962.224305555559</c:v>
                </c:pt>
                <c:pt idx="491">
                  <c:v>42962.265972222223</c:v>
                </c:pt>
                <c:pt idx="492">
                  <c:v>42962.307638888888</c:v>
                </c:pt>
                <c:pt idx="493">
                  <c:v>42962.349305555559</c:v>
                </c:pt>
                <c:pt idx="494">
                  <c:v>42962.390972222223</c:v>
                </c:pt>
                <c:pt idx="495">
                  <c:v>42962.432638888888</c:v>
                </c:pt>
                <c:pt idx="496">
                  <c:v>42962.474305555559</c:v>
                </c:pt>
                <c:pt idx="497">
                  <c:v>42962.515972222223</c:v>
                </c:pt>
                <c:pt idx="498">
                  <c:v>42962.557638888888</c:v>
                </c:pt>
                <c:pt idx="499">
                  <c:v>42962.599305555559</c:v>
                </c:pt>
                <c:pt idx="500">
                  <c:v>42962.640972222223</c:v>
                </c:pt>
                <c:pt idx="501">
                  <c:v>42962.682638888888</c:v>
                </c:pt>
                <c:pt idx="502">
                  <c:v>42962.724305555559</c:v>
                </c:pt>
                <c:pt idx="503">
                  <c:v>42962.765972222223</c:v>
                </c:pt>
                <c:pt idx="504">
                  <c:v>42962.807638888888</c:v>
                </c:pt>
                <c:pt idx="505">
                  <c:v>42962.849305555559</c:v>
                </c:pt>
                <c:pt idx="506">
                  <c:v>42962.890972222223</c:v>
                </c:pt>
                <c:pt idx="507">
                  <c:v>42962.932638888888</c:v>
                </c:pt>
                <c:pt idx="508">
                  <c:v>42962.974305555559</c:v>
                </c:pt>
                <c:pt idx="509">
                  <c:v>42963.015972222223</c:v>
                </c:pt>
                <c:pt idx="510">
                  <c:v>42963.057638888888</c:v>
                </c:pt>
                <c:pt idx="511">
                  <c:v>42963.099305555559</c:v>
                </c:pt>
                <c:pt idx="512">
                  <c:v>42963.140972222223</c:v>
                </c:pt>
                <c:pt idx="513">
                  <c:v>42963.182638888888</c:v>
                </c:pt>
                <c:pt idx="514">
                  <c:v>42963.224305555559</c:v>
                </c:pt>
                <c:pt idx="515">
                  <c:v>42963.265972222223</c:v>
                </c:pt>
                <c:pt idx="516">
                  <c:v>42963.307638888888</c:v>
                </c:pt>
                <c:pt idx="517">
                  <c:v>42963.349305555559</c:v>
                </c:pt>
                <c:pt idx="518">
                  <c:v>42963.390972222223</c:v>
                </c:pt>
                <c:pt idx="519">
                  <c:v>42963.432638888888</c:v>
                </c:pt>
                <c:pt idx="520">
                  <c:v>42963.474305555559</c:v>
                </c:pt>
                <c:pt idx="521">
                  <c:v>42963.515972222223</c:v>
                </c:pt>
                <c:pt idx="522">
                  <c:v>42963.557638888888</c:v>
                </c:pt>
                <c:pt idx="523">
                  <c:v>42963.599305555559</c:v>
                </c:pt>
                <c:pt idx="524">
                  <c:v>42963.640972222223</c:v>
                </c:pt>
                <c:pt idx="525">
                  <c:v>42963.682638888888</c:v>
                </c:pt>
                <c:pt idx="526">
                  <c:v>42963.724305555559</c:v>
                </c:pt>
                <c:pt idx="527">
                  <c:v>42963.765972222223</c:v>
                </c:pt>
                <c:pt idx="528">
                  <c:v>42963.807638888888</c:v>
                </c:pt>
                <c:pt idx="529">
                  <c:v>42963.849305555559</c:v>
                </c:pt>
                <c:pt idx="530">
                  <c:v>42963.890972222223</c:v>
                </c:pt>
                <c:pt idx="531">
                  <c:v>42963.932638888888</c:v>
                </c:pt>
                <c:pt idx="532">
                  <c:v>42963.974305555559</c:v>
                </c:pt>
                <c:pt idx="533">
                  <c:v>42964.015972222223</c:v>
                </c:pt>
                <c:pt idx="534">
                  <c:v>42964.057638888888</c:v>
                </c:pt>
                <c:pt idx="535">
                  <c:v>42964.099305555559</c:v>
                </c:pt>
                <c:pt idx="536">
                  <c:v>42964.140972222223</c:v>
                </c:pt>
                <c:pt idx="537">
                  <c:v>42964.182638888888</c:v>
                </c:pt>
                <c:pt idx="538">
                  <c:v>42964.224305555559</c:v>
                </c:pt>
                <c:pt idx="539">
                  <c:v>42964.265972222223</c:v>
                </c:pt>
                <c:pt idx="540">
                  <c:v>42964.307638888888</c:v>
                </c:pt>
                <c:pt idx="541">
                  <c:v>42964.349305555559</c:v>
                </c:pt>
                <c:pt idx="542">
                  <c:v>42964.390972222223</c:v>
                </c:pt>
                <c:pt idx="543">
                  <c:v>42964.432638888888</c:v>
                </c:pt>
                <c:pt idx="544">
                  <c:v>42964.474305555559</c:v>
                </c:pt>
                <c:pt idx="545">
                  <c:v>42964.515972222223</c:v>
                </c:pt>
                <c:pt idx="546">
                  <c:v>42964.557638888888</c:v>
                </c:pt>
                <c:pt idx="547">
                  <c:v>42964.599305555559</c:v>
                </c:pt>
                <c:pt idx="548">
                  <c:v>42964.640972222223</c:v>
                </c:pt>
                <c:pt idx="549">
                  <c:v>42964.682638888888</c:v>
                </c:pt>
                <c:pt idx="550">
                  <c:v>42964.724305555559</c:v>
                </c:pt>
                <c:pt idx="551">
                  <c:v>42964.765972222223</c:v>
                </c:pt>
                <c:pt idx="552">
                  <c:v>42964.807638888888</c:v>
                </c:pt>
                <c:pt idx="553">
                  <c:v>42964.849305555559</c:v>
                </c:pt>
                <c:pt idx="554">
                  <c:v>42964.890972222223</c:v>
                </c:pt>
                <c:pt idx="555">
                  <c:v>42964.932638888888</c:v>
                </c:pt>
                <c:pt idx="556">
                  <c:v>42964.974305555559</c:v>
                </c:pt>
                <c:pt idx="557">
                  <c:v>42965.015972222223</c:v>
                </c:pt>
                <c:pt idx="558">
                  <c:v>42965.057638888888</c:v>
                </c:pt>
                <c:pt idx="559">
                  <c:v>42965.099305555559</c:v>
                </c:pt>
                <c:pt idx="560">
                  <c:v>42965.140972222223</c:v>
                </c:pt>
                <c:pt idx="561">
                  <c:v>42965.182638888888</c:v>
                </c:pt>
                <c:pt idx="562">
                  <c:v>42965.224305555559</c:v>
                </c:pt>
                <c:pt idx="563">
                  <c:v>42965.265972222223</c:v>
                </c:pt>
                <c:pt idx="564">
                  <c:v>42965.307638888888</c:v>
                </c:pt>
                <c:pt idx="565">
                  <c:v>42965.349305555559</c:v>
                </c:pt>
                <c:pt idx="566">
                  <c:v>42965.390972222223</c:v>
                </c:pt>
                <c:pt idx="567">
                  <c:v>42965.432638888888</c:v>
                </c:pt>
                <c:pt idx="568">
                  <c:v>42965.474305555559</c:v>
                </c:pt>
                <c:pt idx="569">
                  <c:v>42965.515972222223</c:v>
                </c:pt>
                <c:pt idx="570">
                  <c:v>42965.557638888888</c:v>
                </c:pt>
                <c:pt idx="571">
                  <c:v>42965.599305555559</c:v>
                </c:pt>
                <c:pt idx="572">
                  <c:v>42965.640972222223</c:v>
                </c:pt>
                <c:pt idx="573">
                  <c:v>42965.682638888888</c:v>
                </c:pt>
                <c:pt idx="574">
                  <c:v>42965.724305555559</c:v>
                </c:pt>
                <c:pt idx="575">
                  <c:v>42965.765972222223</c:v>
                </c:pt>
                <c:pt idx="576">
                  <c:v>42965.807638888888</c:v>
                </c:pt>
                <c:pt idx="577">
                  <c:v>42965.849305555559</c:v>
                </c:pt>
                <c:pt idx="578">
                  <c:v>42965.890972222223</c:v>
                </c:pt>
                <c:pt idx="579">
                  <c:v>42965.932638888888</c:v>
                </c:pt>
                <c:pt idx="580">
                  <c:v>42965.974305555559</c:v>
                </c:pt>
                <c:pt idx="581">
                  <c:v>42966.015972222223</c:v>
                </c:pt>
                <c:pt idx="582">
                  <c:v>42966.057638888888</c:v>
                </c:pt>
                <c:pt idx="583">
                  <c:v>42966.099305555559</c:v>
                </c:pt>
                <c:pt idx="584">
                  <c:v>42966.140972222223</c:v>
                </c:pt>
                <c:pt idx="585">
                  <c:v>42966.182638888888</c:v>
                </c:pt>
                <c:pt idx="586">
                  <c:v>42966.224305555559</c:v>
                </c:pt>
                <c:pt idx="587">
                  <c:v>42966.265972222223</c:v>
                </c:pt>
                <c:pt idx="588">
                  <c:v>42966.307638888888</c:v>
                </c:pt>
                <c:pt idx="589">
                  <c:v>42966.349305555559</c:v>
                </c:pt>
                <c:pt idx="590">
                  <c:v>42966.390972222223</c:v>
                </c:pt>
                <c:pt idx="591">
                  <c:v>42966.432638888888</c:v>
                </c:pt>
                <c:pt idx="592">
                  <c:v>42966.474305555559</c:v>
                </c:pt>
                <c:pt idx="593">
                  <c:v>42966.515972222223</c:v>
                </c:pt>
                <c:pt idx="594">
                  <c:v>42966.557638888888</c:v>
                </c:pt>
                <c:pt idx="595">
                  <c:v>42966.599305555559</c:v>
                </c:pt>
                <c:pt idx="596">
                  <c:v>42966.640972222223</c:v>
                </c:pt>
                <c:pt idx="597">
                  <c:v>42966.682638888888</c:v>
                </c:pt>
                <c:pt idx="598">
                  <c:v>42966.724305555559</c:v>
                </c:pt>
                <c:pt idx="599">
                  <c:v>42966.765972222223</c:v>
                </c:pt>
                <c:pt idx="600">
                  <c:v>42966.807638888888</c:v>
                </c:pt>
                <c:pt idx="601">
                  <c:v>42966.849305555559</c:v>
                </c:pt>
                <c:pt idx="602">
                  <c:v>42966.890972222223</c:v>
                </c:pt>
                <c:pt idx="603">
                  <c:v>42966.932638888888</c:v>
                </c:pt>
                <c:pt idx="604">
                  <c:v>42966.974305555559</c:v>
                </c:pt>
                <c:pt idx="605">
                  <c:v>42967.015972222223</c:v>
                </c:pt>
                <c:pt idx="606">
                  <c:v>42967.057638888888</c:v>
                </c:pt>
                <c:pt idx="607">
                  <c:v>42967.099305555559</c:v>
                </c:pt>
                <c:pt idx="608">
                  <c:v>42967.140972222223</c:v>
                </c:pt>
                <c:pt idx="609">
                  <c:v>42967.182638888888</c:v>
                </c:pt>
                <c:pt idx="610">
                  <c:v>42967.224305555559</c:v>
                </c:pt>
                <c:pt idx="611">
                  <c:v>42967.265972222223</c:v>
                </c:pt>
                <c:pt idx="612">
                  <c:v>42967.307638888888</c:v>
                </c:pt>
                <c:pt idx="613">
                  <c:v>42967.349305555559</c:v>
                </c:pt>
                <c:pt idx="614">
                  <c:v>42967.390972222223</c:v>
                </c:pt>
                <c:pt idx="615">
                  <c:v>42967.432638888888</c:v>
                </c:pt>
                <c:pt idx="616">
                  <c:v>42967.474305555559</c:v>
                </c:pt>
                <c:pt idx="617">
                  <c:v>42967.515972222223</c:v>
                </c:pt>
                <c:pt idx="618">
                  <c:v>42967.557638888888</c:v>
                </c:pt>
                <c:pt idx="619">
                  <c:v>42967.599305555559</c:v>
                </c:pt>
                <c:pt idx="620">
                  <c:v>42967.640972222223</c:v>
                </c:pt>
                <c:pt idx="621">
                  <c:v>42967.682638888888</c:v>
                </c:pt>
                <c:pt idx="622">
                  <c:v>42967.724305555559</c:v>
                </c:pt>
                <c:pt idx="623">
                  <c:v>42967.765972222223</c:v>
                </c:pt>
                <c:pt idx="624">
                  <c:v>42967.807638888888</c:v>
                </c:pt>
                <c:pt idx="625">
                  <c:v>42967.849305555559</c:v>
                </c:pt>
                <c:pt idx="626">
                  <c:v>42967.890972222223</c:v>
                </c:pt>
                <c:pt idx="627">
                  <c:v>42967.932638888888</c:v>
                </c:pt>
                <c:pt idx="628">
                  <c:v>42967.974305555559</c:v>
                </c:pt>
                <c:pt idx="629">
                  <c:v>42968.015972222223</c:v>
                </c:pt>
                <c:pt idx="630">
                  <c:v>42968.057638888888</c:v>
                </c:pt>
                <c:pt idx="631">
                  <c:v>42968.099305555559</c:v>
                </c:pt>
                <c:pt idx="632">
                  <c:v>42968.140972222223</c:v>
                </c:pt>
                <c:pt idx="633">
                  <c:v>42968.182638888888</c:v>
                </c:pt>
                <c:pt idx="634">
                  <c:v>42968.224305555559</c:v>
                </c:pt>
                <c:pt idx="635">
                  <c:v>42968.265972222223</c:v>
                </c:pt>
                <c:pt idx="636">
                  <c:v>42968.307638888888</c:v>
                </c:pt>
                <c:pt idx="637">
                  <c:v>42968.349305555559</c:v>
                </c:pt>
                <c:pt idx="638">
                  <c:v>42968.390972222223</c:v>
                </c:pt>
                <c:pt idx="639">
                  <c:v>42968.432638888888</c:v>
                </c:pt>
                <c:pt idx="640">
                  <c:v>42968.474305555559</c:v>
                </c:pt>
                <c:pt idx="641">
                  <c:v>42968.515972222223</c:v>
                </c:pt>
                <c:pt idx="642">
                  <c:v>42968.557638888888</c:v>
                </c:pt>
                <c:pt idx="643">
                  <c:v>42968.599305555559</c:v>
                </c:pt>
                <c:pt idx="644">
                  <c:v>42968.640972222223</c:v>
                </c:pt>
                <c:pt idx="645">
                  <c:v>42968.682638888888</c:v>
                </c:pt>
                <c:pt idx="646">
                  <c:v>42968.724305555559</c:v>
                </c:pt>
                <c:pt idx="647">
                  <c:v>42968.765972222223</c:v>
                </c:pt>
                <c:pt idx="648">
                  <c:v>42968.807638888888</c:v>
                </c:pt>
                <c:pt idx="649">
                  <c:v>42968.849305555559</c:v>
                </c:pt>
                <c:pt idx="650">
                  <c:v>42968.890972222223</c:v>
                </c:pt>
                <c:pt idx="651">
                  <c:v>42968.932638888888</c:v>
                </c:pt>
                <c:pt idx="652">
                  <c:v>42968.974305555559</c:v>
                </c:pt>
                <c:pt idx="653">
                  <c:v>42969.015972222223</c:v>
                </c:pt>
                <c:pt idx="654">
                  <c:v>42969.057638888888</c:v>
                </c:pt>
                <c:pt idx="655">
                  <c:v>42969.099305555559</c:v>
                </c:pt>
                <c:pt idx="656">
                  <c:v>42969.140972222223</c:v>
                </c:pt>
                <c:pt idx="657">
                  <c:v>42969.182638888888</c:v>
                </c:pt>
                <c:pt idx="658">
                  <c:v>42969.224305555559</c:v>
                </c:pt>
                <c:pt idx="659">
                  <c:v>42969.265972222223</c:v>
                </c:pt>
                <c:pt idx="660">
                  <c:v>42969.307638888888</c:v>
                </c:pt>
                <c:pt idx="661">
                  <c:v>42969.349305555559</c:v>
                </c:pt>
              </c:numCache>
            </c:numRef>
          </c:xVal>
          <c:yVal>
            <c:numRef>
              <c:f>'Bertsdorf, Hauptstr. 49, Schlaf'!$I$33:$I$694</c:f>
              <c:numCache>
                <c:formatCode>General</c:formatCode>
                <c:ptCount val="662"/>
                <c:pt idx="0">
                  <c:v>56</c:v>
                </c:pt>
                <c:pt idx="1">
                  <c:v>56</c:v>
                </c:pt>
                <c:pt idx="2">
                  <c:v>56</c:v>
                </c:pt>
                <c:pt idx="3">
                  <c:v>56</c:v>
                </c:pt>
                <c:pt idx="4">
                  <c:v>56</c:v>
                </c:pt>
                <c:pt idx="5">
                  <c:v>57</c:v>
                </c:pt>
                <c:pt idx="6">
                  <c:v>57</c:v>
                </c:pt>
                <c:pt idx="7">
                  <c:v>58</c:v>
                </c:pt>
                <c:pt idx="8">
                  <c:v>59</c:v>
                </c:pt>
                <c:pt idx="9">
                  <c:v>59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61</c:v>
                </c:pt>
                <c:pt idx="14">
                  <c:v>60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61</c:v>
                </c:pt>
                <c:pt idx="20">
                  <c:v>61</c:v>
                </c:pt>
                <c:pt idx="21">
                  <c:v>62</c:v>
                </c:pt>
                <c:pt idx="22">
                  <c:v>62</c:v>
                </c:pt>
                <c:pt idx="23">
                  <c:v>67</c:v>
                </c:pt>
                <c:pt idx="24">
                  <c:v>70</c:v>
                </c:pt>
                <c:pt idx="25">
                  <c:v>69</c:v>
                </c:pt>
                <c:pt idx="26">
                  <c:v>68</c:v>
                </c:pt>
                <c:pt idx="27">
                  <c:v>67</c:v>
                </c:pt>
                <c:pt idx="28">
                  <c:v>67</c:v>
                </c:pt>
                <c:pt idx="29">
                  <c:v>66</c:v>
                </c:pt>
                <c:pt idx="30">
                  <c:v>66</c:v>
                </c:pt>
                <c:pt idx="31">
                  <c:v>66</c:v>
                </c:pt>
                <c:pt idx="32">
                  <c:v>65</c:v>
                </c:pt>
                <c:pt idx="33">
                  <c:v>65</c:v>
                </c:pt>
                <c:pt idx="34">
                  <c:v>65</c:v>
                </c:pt>
                <c:pt idx="35">
                  <c:v>65</c:v>
                </c:pt>
                <c:pt idx="36">
                  <c:v>65</c:v>
                </c:pt>
                <c:pt idx="37">
                  <c:v>65</c:v>
                </c:pt>
                <c:pt idx="38">
                  <c:v>65</c:v>
                </c:pt>
                <c:pt idx="39">
                  <c:v>65</c:v>
                </c:pt>
                <c:pt idx="40">
                  <c:v>65</c:v>
                </c:pt>
                <c:pt idx="41">
                  <c:v>65</c:v>
                </c:pt>
                <c:pt idx="42">
                  <c:v>65</c:v>
                </c:pt>
                <c:pt idx="43">
                  <c:v>65</c:v>
                </c:pt>
                <c:pt idx="44">
                  <c:v>65</c:v>
                </c:pt>
                <c:pt idx="45">
                  <c:v>65</c:v>
                </c:pt>
                <c:pt idx="46">
                  <c:v>65</c:v>
                </c:pt>
                <c:pt idx="47">
                  <c:v>65</c:v>
                </c:pt>
                <c:pt idx="48">
                  <c:v>65</c:v>
                </c:pt>
                <c:pt idx="49">
                  <c:v>66</c:v>
                </c:pt>
                <c:pt idx="50">
                  <c:v>66</c:v>
                </c:pt>
                <c:pt idx="51">
                  <c:v>66</c:v>
                </c:pt>
                <c:pt idx="52">
                  <c:v>67</c:v>
                </c:pt>
                <c:pt idx="53">
                  <c:v>67</c:v>
                </c:pt>
                <c:pt idx="54">
                  <c:v>68</c:v>
                </c:pt>
                <c:pt idx="55">
                  <c:v>68</c:v>
                </c:pt>
                <c:pt idx="56">
                  <c:v>68</c:v>
                </c:pt>
                <c:pt idx="57">
                  <c:v>68</c:v>
                </c:pt>
                <c:pt idx="58">
                  <c:v>68</c:v>
                </c:pt>
                <c:pt idx="59">
                  <c:v>68</c:v>
                </c:pt>
                <c:pt idx="60">
                  <c:v>69</c:v>
                </c:pt>
                <c:pt idx="61">
                  <c:v>69</c:v>
                </c:pt>
                <c:pt idx="62">
                  <c:v>69</c:v>
                </c:pt>
                <c:pt idx="63">
                  <c:v>69</c:v>
                </c:pt>
                <c:pt idx="64">
                  <c:v>69</c:v>
                </c:pt>
                <c:pt idx="65">
                  <c:v>69</c:v>
                </c:pt>
                <c:pt idx="66">
                  <c:v>68</c:v>
                </c:pt>
                <c:pt idx="67">
                  <c:v>68</c:v>
                </c:pt>
                <c:pt idx="68">
                  <c:v>67</c:v>
                </c:pt>
                <c:pt idx="69">
                  <c:v>64</c:v>
                </c:pt>
                <c:pt idx="70">
                  <c:v>63</c:v>
                </c:pt>
                <c:pt idx="71">
                  <c:v>62</c:v>
                </c:pt>
                <c:pt idx="72">
                  <c:v>61</c:v>
                </c:pt>
                <c:pt idx="73">
                  <c:v>61</c:v>
                </c:pt>
                <c:pt idx="74">
                  <c:v>61</c:v>
                </c:pt>
                <c:pt idx="75">
                  <c:v>61</c:v>
                </c:pt>
                <c:pt idx="76">
                  <c:v>61</c:v>
                </c:pt>
                <c:pt idx="77">
                  <c:v>61</c:v>
                </c:pt>
                <c:pt idx="78">
                  <c:v>61</c:v>
                </c:pt>
                <c:pt idx="79">
                  <c:v>61</c:v>
                </c:pt>
                <c:pt idx="80">
                  <c:v>61</c:v>
                </c:pt>
                <c:pt idx="81">
                  <c:v>61</c:v>
                </c:pt>
                <c:pt idx="82">
                  <c:v>61</c:v>
                </c:pt>
                <c:pt idx="83">
                  <c:v>61</c:v>
                </c:pt>
                <c:pt idx="84">
                  <c:v>61</c:v>
                </c:pt>
                <c:pt idx="85">
                  <c:v>62</c:v>
                </c:pt>
                <c:pt idx="86">
                  <c:v>61</c:v>
                </c:pt>
                <c:pt idx="87">
                  <c:v>61</c:v>
                </c:pt>
                <c:pt idx="88">
                  <c:v>61</c:v>
                </c:pt>
                <c:pt idx="89">
                  <c:v>61</c:v>
                </c:pt>
                <c:pt idx="90">
                  <c:v>61</c:v>
                </c:pt>
                <c:pt idx="91">
                  <c:v>61</c:v>
                </c:pt>
                <c:pt idx="92">
                  <c:v>61</c:v>
                </c:pt>
                <c:pt idx="93">
                  <c:v>61</c:v>
                </c:pt>
                <c:pt idx="94">
                  <c:v>61</c:v>
                </c:pt>
                <c:pt idx="95">
                  <c:v>61</c:v>
                </c:pt>
                <c:pt idx="96">
                  <c:v>60</c:v>
                </c:pt>
                <c:pt idx="97">
                  <c:v>60</c:v>
                </c:pt>
                <c:pt idx="98">
                  <c:v>60</c:v>
                </c:pt>
                <c:pt idx="99">
                  <c:v>60</c:v>
                </c:pt>
                <c:pt idx="100">
                  <c:v>61</c:v>
                </c:pt>
                <c:pt idx="101">
                  <c:v>61</c:v>
                </c:pt>
                <c:pt idx="102">
                  <c:v>61</c:v>
                </c:pt>
                <c:pt idx="103">
                  <c:v>61</c:v>
                </c:pt>
                <c:pt idx="104">
                  <c:v>61</c:v>
                </c:pt>
                <c:pt idx="105">
                  <c:v>61</c:v>
                </c:pt>
                <c:pt idx="106">
                  <c:v>61</c:v>
                </c:pt>
                <c:pt idx="107">
                  <c:v>61</c:v>
                </c:pt>
                <c:pt idx="108">
                  <c:v>61</c:v>
                </c:pt>
                <c:pt idx="109">
                  <c:v>61</c:v>
                </c:pt>
                <c:pt idx="110">
                  <c:v>62</c:v>
                </c:pt>
                <c:pt idx="111">
                  <c:v>62</c:v>
                </c:pt>
                <c:pt idx="112">
                  <c:v>62</c:v>
                </c:pt>
                <c:pt idx="113">
                  <c:v>62</c:v>
                </c:pt>
                <c:pt idx="114">
                  <c:v>62</c:v>
                </c:pt>
                <c:pt idx="115">
                  <c:v>62</c:v>
                </c:pt>
                <c:pt idx="116">
                  <c:v>62</c:v>
                </c:pt>
                <c:pt idx="117">
                  <c:v>62</c:v>
                </c:pt>
                <c:pt idx="118">
                  <c:v>62</c:v>
                </c:pt>
                <c:pt idx="119">
                  <c:v>63</c:v>
                </c:pt>
                <c:pt idx="120">
                  <c:v>63</c:v>
                </c:pt>
                <c:pt idx="121">
                  <c:v>63</c:v>
                </c:pt>
                <c:pt idx="122">
                  <c:v>62</c:v>
                </c:pt>
                <c:pt idx="123">
                  <c:v>61</c:v>
                </c:pt>
                <c:pt idx="124">
                  <c:v>62</c:v>
                </c:pt>
                <c:pt idx="125">
                  <c:v>63</c:v>
                </c:pt>
                <c:pt idx="126">
                  <c:v>63</c:v>
                </c:pt>
                <c:pt idx="127">
                  <c:v>63</c:v>
                </c:pt>
                <c:pt idx="128">
                  <c:v>64</c:v>
                </c:pt>
                <c:pt idx="129">
                  <c:v>63</c:v>
                </c:pt>
                <c:pt idx="130">
                  <c:v>64</c:v>
                </c:pt>
                <c:pt idx="131">
                  <c:v>65</c:v>
                </c:pt>
                <c:pt idx="132">
                  <c:v>65</c:v>
                </c:pt>
                <c:pt idx="133">
                  <c:v>65</c:v>
                </c:pt>
                <c:pt idx="134">
                  <c:v>64</c:v>
                </c:pt>
                <c:pt idx="135">
                  <c:v>63</c:v>
                </c:pt>
                <c:pt idx="136">
                  <c:v>63</c:v>
                </c:pt>
                <c:pt idx="137">
                  <c:v>63</c:v>
                </c:pt>
                <c:pt idx="138">
                  <c:v>63</c:v>
                </c:pt>
                <c:pt idx="139">
                  <c:v>63</c:v>
                </c:pt>
                <c:pt idx="140">
                  <c:v>63</c:v>
                </c:pt>
                <c:pt idx="141">
                  <c:v>63</c:v>
                </c:pt>
                <c:pt idx="142">
                  <c:v>63</c:v>
                </c:pt>
                <c:pt idx="143">
                  <c:v>63</c:v>
                </c:pt>
                <c:pt idx="144">
                  <c:v>63</c:v>
                </c:pt>
                <c:pt idx="145">
                  <c:v>63</c:v>
                </c:pt>
                <c:pt idx="146">
                  <c:v>63</c:v>
                </c:pt>
                <c:pt idx="147">
                  <c:v>64</c:v>
                </c:pt>
                <c:pt idx="148">
                  <c:v>65</c:v>
                </c:pt>
                <c:pt idx="149">
                  <c:v>65</c:v>
                </c:pt>
                <c:pt idx="150">
                  <c:v>65</c:v>
                </c:pt>
                <c:pt idx="151">
                  <c:v>64</c:v>
                </c:pt>
                <c:pt idx="152">
                  <c:v>64</c:v>
                </c:pt>
                <c:pt idx="153">
                  <c:v>63</c:v>
                </c:pt>
                <c:pt idx="154">
                  <c:v>62</c:v>
                </c:pt>
                <c:pt idx="155">
                  <c:v>64</c:v>
                </c:pt>
                <c:pt idx="156">
                  <c:v>65</c:v>
                </c:pt>
                <c:pt idx="157">
                  <c:v>65</c:v>
                </c:pt>
                <c:pt idx="158">
                  <c:v>65</c:v>
                </c:pt>
                <c:pt idx="159">
                  <c:v>65</c:v>
                </c:pt>
                <c:pt idx="160">
                  <c:v>65</c:v>
                </c:pt>
                <c:pt idx="161">
                  <c:v>64</c:v>
                </c:pt>
                <c:pt idx="162">
                  <c:v>64</c:v>
                </c:pt>
                <c:pt idx="163">
                  <c:v>64</c:v>
                </c:pt>
                <c:pt idx="164">
                  <c:v>64</c:v>
                </c:pt>
                <c:pt idx="165">
                  <c:v>64</c:v>
                </c:pt>
                <c:pt idx="166">
                  <c:v>64</c:v>
                </c:pt>
                <c:pt idx="167">
                  <c:v>64</c:v>
                </c:pt>
                <c:pt idx="168">
                  <c:v>64</c:v>
                </c:pt>
                <c:pt idx="169">
                  <c:v>64</c:v>
                </c:pt>
                <c:pt idx="170">
                  <c:v>64</c:v>
                </c:pt>
                <c:pt idx="171">
                  <c:v>64</c:v>
                </c:pt>
                <c:pt idx="172">
                  <c:v>64</c:v>
                </c:pt>
                <c:pt idx="173">
                  <c:v>64</c:v>
                </c:pt>
                <c:pt idx="174">
                  <c:v>65</c:v>
                </c:pt>
                <c:pt idx="175">
                  <c:v>65</c:v>
                </c:pt>
                <c:pt idx="176">
                  <c:v>66</c:v>
                </c:pt>
                <c:pt idx="177">
                  <c:v>66</c:v>
                </c:pt>
                <c:pt idx="178">
                  <c:v>66</c:v>
                </c:pt>
                <c:pt idx="179">
                  <c:v>66</c:v>
                </c:pt>
                <c:pt idx="180">
                  <c:v>67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66</c:v>
                </c:pt>
                <c:pt idx="187">
                  <c:v>66</c:v>
                </c:pt>
                <c:pt idx="188">
                  <c:v>66</c:v>
                </c:pt>
                <c:pt idx="189">
                  <c:v>66</c:v>
                </c:pt>
                <c:pt idx="190">
                  <c:v>66</c:v>
                </c:pt>
                <c:pt idx="191">
                  <c:v>65</c:v>
                </c:pt>
                <c:pt idx="192">
                  <c:v>65</c:v>
                </c:pt>
                <c:pt idx="193">
                  <c:v>65</c:v>
                </c:pt>
                <c:pt idx="194">
                  <c:v>65</c:v>
                </c:pt>
                <c:pt idx="195">
                  <c:v>65</c:v>
                </c:pt>
                <c:pt idx="196">
                  <c:v>65</c:v>
                </c:pt>
                <c:pt idx="197">
                  <c:v>64</c:v>
                </c:pt>
                <c:pt idx="198">
                  <c:v>64</c:v>
                </c:pt>
                <c:pt idx="199">
                  <c:v>64</c:v>
                </c:pt>
                <c:pt idx="200">
                  <c:v>64</c:v>
                </c:pt>
                <c:pt idx="201">
                  <c:v>64</c:v>
                </c:pt>
                <c:pt idx="202">
                  <c:v>64</c:v>
                </c:pt>
                <c:pt idx="203">
                  <c:v>65</c:v>
                </c:pt>
                <c:pt idx="204">
                  <c:v>65</c:v>
                </c:pt>
                <c:pt idx="205">
                  <c:v>66</c:v>
                </c:pt>
                <c:pt idx="206">
                  <c:v>66</c:v>
                </c:pt>
                <c:pt idx="207">
                  <c:v>66</c:v>
                </c:pt>
                <c:pt idx="208">
                  <c:v>66</c:v>
                </c:pt>
                <c:pt idx="209">
                  <c:v>66</c:v>
                </c:pt>
                <c:pt idx="210">
                  <c:v>66</c:v>
                </c:pt>
                <c:pt idx="211">
                  <c:v>66</c:v>
                </c:pt>
                <c:pt idx="212">
                  <c:v>66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68</c:v>
                </c:pt>
                <c:pt idx="219">
                  <c:v>69</c:v>
                </c:pt>
                <c:pt idx="220">
                  <c:v>70</c:v>
                </c:pt>
                <c:pt idx="221">
                  <c:v>73</c:v>
                </c:pt>
                <c:pt idx="222">
                  <c:v>74</c:v>
                </c:pt>
                <c:pt idx="223">
                  <c:v>75</c:v>
                </c:pt>
                <c:pt idx="224">
                  <c:v>74</c:v>
                </c:pt>
                <c:pt idx="225">
                  <c:v>73</c:v>
                </c:pt>
                <c:pt idx="226">
                  <c:v>72</c:v>
                </c:pt>
                <c:pt idx="227">
                  <c:v>71</c:v>
                </c:pt>
                <c:pt idx="228">
                  <c:v>70</c:v>
                </c:pt>
                <c:pt idx="229">
                  <c:v>70</c:v>
                </c:pt>
                <c:pt idx="230">
                  <c:v>69</c:v>
                </c:pt>
                <c:pt idx="231">
                  <c:v>69</c:v>
                </c:pt>
                <c:pt idx="232">
                  <c:v>67</c:v>
                </c:pt>
                <c:pt idx="233">
                  <c:v>66</c:v>
                </c:pt>
                <c:pt idx="234">
                  <c:v>65</c:v>
                </c:pt>
                <c:pt idx="235">
                  <c:v>63</c:v>
                </c:pt>
                <c:pt idx="236">
                  <c:v>62</c:v>
                </c:pt>
                <c:pt idx="237">
                  <c:v>61</c:v>
                </c:pt>
                <c:pt idx="238">
                  <c:v>61</c:v>
                </c:pt>
                <c:pt idx="239">
                  <c:v>61</c:v>
                </c:pt>
                <c:pt idx="240">
                  <c:v>61</c:v>
                </c:pt>
                <c:pt idx="241">
                  <c:v>61</c:v>
                </c:pt>
                <c:pt idx="242">
                  <c:v>59</c:v>
                </c:pt>
                <c:pt idx="243">
                  <c:v>59</c:v>
                </c:pt>
                <c:pt idx="244">
                  <c:v>59</c:v>
                </c:pt>
                <c:pt idx="245">
                  <c:v>59</c:v>
                </c:pt>
                <c:pt idx="246">
                  <c:v>59</c:v>
                </c:pt>
                <c:pt idx="247">
                  <c:v>59</c:v>
                </c:pt>
                <c:pt idx="248">
                  <c:v>59</c:v>
                </c:pt>
                <c:pt idx="249">
                  <c:v>58</c:v>
                </c:pt>
                <c:pt idx="250">
                  <c:v>58</c:v>
                </c:pt>
                <c:pt idx="251">
                  <c:v>58</c:v>
                </c:pt>
                <c:pt idx="252">
                  <c:v>57</c:v>
                </c:pt>
                <c:pt idx="253">
                  <c:v>58</c:v>
                </c:pt>
                <c:pt idx="254">
                  <c:v>57</c:v>
                </c:pt>
                <c:pt idx="255">
                  <c:v>57</c:v>
                </c:pt>
                <c:pt idx="256">
                  <c:v>58</c:v>
                </c:pt>
                <c:pt idx="257">
                  <c:v>59</c:v>
                </c:pt>
                <c:pt idx="258">
                  <c:v>59</c:v>
                </c:pt>
                <c:pt idx="259">
                  <c:v>59</c:v>
                </c:pt>
                <c:pt idx="260">
                  <c:v>59</c:v>
                </c:pt>
                <c:pt idx="261">
                  <c:v>59</c:v>
                </c:pt>
                <c:pt idx="262">
                  <c:v>60</c:v>
                </c:pt>
                <c:pt idx="263">
                  <c:v>60</c:v>
                </c:pt>
                <c:pt idx="264">
                  <c:v>59</c:v>
                </c:pt>
                <c:pt idx="265">
                  <c:v>59</c:v>
                </c:pt>
                <c:pt idx="266">
                  <c:v>60</c:v>
                </c:pt>
                <c:pt idx="267">
                  <c:v>61</c:v>
                </c:pt>
                <c:pt idx="268">
                  <c:v>61</c:v>
                </c:pt>
                <c:pt idx="269">
                  <c:v>63</c:v>
                </c:pt>
                <c:pt idx="270">
                  <c:v>63</c:v>
                </c:pt>
                <c:pt idx="271">
                  <c:v>63</c:v>
                </c:pt>
                <c:pt idx="272">
                  <c:v>63</c:v>
                </c:pt>
                <c:pt idx="273">
                  <c:v>62</c:v>
                </c:pt>
                <c:pt idx="274">
                  <c:v>62</c:v>
                </c:pt>
                <c:pt idx="275">
                  <c:v>62</c:v>
                </c:pt>
                <c:pt idx="276">
                  <c:v>61</c:v>
                </c:pt>
                <c:pt idx="277">
                  <c:v>61</c:v>
                </c:pt>
                <c:pt idx="278">
                  <c:v>60</c:v>
                </c:pt>
                <c:pt idx="279">
                  <c:v>60</c:v>
                </c:pt>
                <c:pt idx="280">
                  <c:v>60</c:v>
                </c:pt>
                <c:pt idx="281">
                  <c:v>59</c:v>
                </c:pt>
                <c:pt idx="282">
                  <c:v>59</c:v>
                </c:pt>
                <c:pt idx="283">
                  <c:v>58</c:v>
                </c:pt>
                <c:pt idx="284">
                  <c:v>58</c:v>
                </c:pt>
                <c:pt idx="285">
                  <c:v>58</c:v>
                </c:pt>
                <c:pt idx="286">
                  <c:v>57</c:v>
                </c:pt>
                <c:pt idx="287">
                  <c:v>57</c:v>
                </c:pt>
                <c:pt idx="288">
                  <c:v>56</c:v>
                </c:pt>
                <c:pt idx="289">
                  <c:v>55</c:v>
                </c:pt>
                <c:pt idx="290">
                  <c:v>55</c:v>
                </c:pt>
                <c:pt idx="291">
                  <c:v>56</c:v>
                </c:pt>
                <c:pt idx="292">
                  <c:v>56</c:v>
                </c:pt>
                <c:pt idx="293">
                  <c:v>56</c:v>
                </c:pt>
                <c:pt idx="294">
                  <c:v>55</c:v>
                </c:pt>
                <c:pt idx="295">
                  <c:v>55</c:v>
                </c:pt>
                <c:pt idx="296">
                  <c:v>54</c:v>
                </c:pt>
                <c:pt idx="297">
                  <c:v>53</c:v>
                </c:pt>
                <c:pt idx="298">
                  <c:v>53</c:v>
                </c:pt>
                <c:pt idx="299">
                  <c:v>52</c:v>
                </c:pt>
                <c:pt idx="300">
                  <c:v>52</c:v>
                </c:pt>
                <c:pt idx="301">
                  <c:v>52</c:v>
                </c:pt>
                <c:pt idx="302">
                  <c:v>53</c:v>
                </c:pt>
                <c:pt idx="303">
                  <c:v>54</c:v>
                </c:pt>
                <c:pt idx="304">
                  <c:v>54</c:v>
                </c:pt>
                <c:pt idx="305">
                  <c:v>54</c:v>
                </c:pt>
                <c:pt idx="306">
                  <c:v>54</c:v>
                </c:pt>
                <c:pt idx="307">
                  <c:v>54</c:v>
                </c:pt>
                <c:pt idx="308">
                  <c:v>54</c:v>
                </c:pt>
                <c:pt idx="309">
                  <c:v>54</c:v>
                </c:pt>
                <c:pt idx="310">
                  <c:v>54</c:v>
                </c:pt>
                <c:pt idx="311">
                  <c:v>53</c:v>
                </c:pt>
                <c:pt idx="312">
                  <c:v>53</c:v>
                </c:pt>
                <c:pt idx="313">
                  <c:v>53</c:v>
                </c:pt>
                <c:pt idx="314">
                  <c:v>53</c:v>
                </c:pt>
                <c:pt idx="315">
                  <c:v>54</c:v>
                </c:pt>
                <c:pt idx="316">
                  <c:v>54</c:v>
                </c:pt>
                <c:pt idx="317">
                  <c:v>54</c:v>
                </c:pt>
                <c:pt idx="318">
                  <c:v>54</c:v>
                </c:pt>
                <c:pt idx="319">
                  <c:v>54</c:v>
                </c:pt>
                <c:pt idx="320">
                  <c:v>54</c:v>
                </c:pt>
                <c:pt idx="321">
                  <c:v>54</c:v>
                </c:pt>
                <c:pt idx="322">
                  <c:v>54</c:v>
                </c:pt>
                <c:pt idx="323">
                  <c:v>54</c:v>
                </c:pt>
                <c:pt idx="324">
                  <c:v>54</c:v>
                </c:pt>
                <c:pt idx="325">
                  <c:v>55</c:v>
                </c:pt>
                <c:pt idx="326">
                  <c:v>57</c:v>
                </c:pt>
                <c:pt idx="327">
                  <c:v>59</c:v>
                </c:pt>
                <c:pt idx="328">
                  <c:v>59</c:v>
                </c:pt>
                <c:pt idx="329">
                  <c:v>60</c:v>
                </c:pt>
                <c:pt idx="330">
                  <c:v>60</c:v>
                </c:pt>
                <c:pt idx="331">
                  <c:v>61</c:v>
                </c:pt>
                <c:pt idx="332">
                  <c:v>61</c:v>
                </c:pt>
                <c:pt idx="333">
                  <c:v>61</c:v>
                </c:pt>
                <c:pt idx="334">
                  <c:v>60</c:v>
                </c:pt>
                <c:pt idx="335">
                  <c:v>60</c:v>
                </c:pt>
                <c:pt idx="336">
                  <c:v>59</c:v>
                </c:pt>
                <c:pt idx="337">
                  <c:v>58</c:v>
                </c:pt>
                <c:pt idx="338">
                  <c:v>58</c:v>
                </c:pt>
                <c:pt idx="339">
                  <c:v>58</c:v>
                </c:pt>
                <c:pt idx="340">
                  <c:v>58</c:v>
                </c:pt>
                <c:pt idx="341">
                  <c:v>58</c:v>
                </c:pt>
                <c:pt idx="342">
                  <c:v>59</c:v>
                </c:pt>
                <c:pt idx="343">
                  <c:v>61</c:v>
                </c:pt>
                <c:pt idx="344">
                  <c:v>62</c:v>
                </c:pt>
                <c:pt idx="345">
                  <c:v>63</c:v>
                </c:pt>
                <c:pt idx="346">
                  <c:v>64</c:v>
                </c:pt>
                <c:pt idx="347">
                  <c:v>65</c:v>
                </c:pt>
                <c:pt idx="348">
                  <c:v>65</c:v>
                </c:pt>
                <c:pt idx="349">
                  <c:v>65</c:v>
                </c:pt>
                <c:pt idx="350">
                  <c:v>66</c:v>
                </c:pt>
                <c:pt idx="351">
                  <c:v>66</c:v>
                </c:pt>
                <c:pt idx="352">
                  <c:v>65</c:v>
                </c:pt>
                <c:pt idx="353">
                  <c:v>65</c:v>
                </c:pt>
                <c:pt idx="354">
                  <c:v>65</c:v>
                </c:pt>
                <c:pt idx="355">
                  <c:v>64</c:v>
                </c:pt>
                <c:pt idx="356">
                  <c:v>64</c:v>
                </c:pt>
                <c:pt idx="357">
                  <c:v>63</c:v>
                </c:pt>
                <c:pt idx="358">
                  <c:v>63</c:v>
                </c:pt>
                <c:pt idx="359">
                  <c:v>62</c:v>
                </c:pt>
                <c:pt idx="360">
                  <c:v>62</c:v>
                </c:pt>
                <c:pt idx="361">
                  <c:v>62</c:v>
                </c:pt>
                <c:pt idx="362">
                  <c:v>62</c:v>
                </c:pt>
                <c:pt idx="363">
                  <c:v>62</c:v>
                </c:pt>
                <c:pt idx="364">
                  <c:v>63</c:v>
                </c:pt>
                <c:pt idx="365">
                  <c:v>63</c:v>
                </c:pt>
                <c:pt idx="366">
                  <c:v>64</c:v>
                </c:pt>
                <c:pt idx="367">
                  <c:v>65</c:v>
                </c:pt>
                <c:pt idx="368">
                  <c:v>66</c:v>
                </c:pt>
                <c:pt idx="369">
                  <c:v>66</c:v>
                </c:pt>
                <c:pt idx="370">
                  <c:v>66</c:v>
                </c:pt>
                <c:pt idx="371">
                  <c:v>66</c:v>
                </c:pt>
                <c:pt idx="372">
                  <c:v>65</c:v>
                </c:pt>
                <c:pt idx="373">
                  <c:v>65</c:v>
                </c:pt>
                <c:pt idx="374">
                  <c:v>65</c:v>
                </c:pt>
                <c:pt idx="375">
                  <c:v>65</c:v>
                </c:pt>
                <c:pt idx="376">
                  <c:v>65</c:v>
                </c:pt>
                <c:pt idx="377">
                  <c:v>65</c:v>
                </c:pt>
                <c:pt idx="378">
                  <c:v>65</c:v>
                </c:pt>
                <c:pt idx="379">
                  <c:v>65</c:v>
                </c:pt>
                <c:pt idx="380">
                  <c:v>65</c:v>
                </c:pt>
                <c:pt idx="381">
                  <c:v>66</c:v>
                </c:pt>
                <c:pt idx="382">
                  <c:v>66</c:v>
                </c:pt>
                <c:pt idx="383">
                  <c:v>67</c:v>
                </c:pt>
                <c:pt idx="384">
                  <c:v>67</c:v>
                </c:pt>
                <c:pt idx="385">
                  <c:v>68</c:v>
                </c:pt>
                <c:pt idx="386">
                  <c:v>68</c:v>
                </c:pt>
                <c:pt idx="387">
                  <c:v>69</c:v>
                </c:pt>
                <c:pt idx="388">
                  <c:v>69</c:v>
                </c:pt>
                <c:pt idx="389">
                  <c:v>69</c:v>
                </c:pt>
                <c:pt idx="390">
                  <c:v>69</c:v>
                </c:pt>
                <c:pt idx="391">
                  <c:v>70</c:v>
                </c:pt>
                <c:pt idx="392">
                  <c:v>71</c:v>
                </c:pt>
                <c:pt idx="393">
                  <c:v>72</c:v>
                </c:pt>
                <c:pt idx="394">
                  <c:v>73</c:v>
                </c:pt>
                <c:pt idx="395">
                  <c:v>72</c:v>
                </c:pt>
                <c:pt idx="396">
                  <c:v>72</c:v>
                </c:pt>
                <c:pt idx="397">
                  <c:v>71</c:v>
                </c:pt>
                <c:pt idx="398">
                  <c:v>70</c:v>
                </c:pt>
                <c:pt idx="399">
                  <c:v>70</c:v>
                </c:pt>
                <c:pt idx="400">
                  <c:v>69</c:v>
                </c:pt>
                <c:pt idx="401">
                  <c:v>69</c:v>
                </c:pt>
                <c:pt idx="402">
                  <c:v>69</c:v>
                </c:pt>
                <c:pt idx="403">
                  <c:v>69</c:v>
                </c:pt>
                <c:pt idx="404">
                  <c:v>70</c:v>
                </c:pt>
                <c:pt idx="405">
                  <c:v>70</c:v>
                </c:pt>
                <c:pt idx="406">
                  <c:v>70</c:v>
                </c:pt>
                <c:pt idx="407">
                  <c:v>70</c:v>
                </c:pt>
                <c:pt idx="408">
                  <c:v>69</c:v>
                </c:pt>
                <c:pt idx="409">
                  <c:v>69</c:v>
                </c:pt>
                <c:pt idx="410">
                  <c:v>69</c:v>
                </c:pt>
                <c:pt idx="411">
                  <c:v>69</c:v>
                </c:pt>
                <c:pt idx="412">
                  <c:v>69</c:v>
                </c:pt>
                <c:pt idx="413">
                  <c:v>69</c:v>
                </c:pt>
                <c:pt idx="414">
                  <c:v>68</c:v>
                </c:pt>
                <c:pt idx="415">
                  <c:v>67</c:v>
                </c:pt>
                <c:pt idx="416">
                  <c:v>67</c:v>
                </c:pt>
                <c:pt idx="417">
                  <c:v>67</c:v>
                </c:pt>
                <c:pt idx="418">
                  <c:v>67</c:v>
                </c:pt>
                <c:pt idx="419">
                  <c:v>67</c:v>
                </c:pt>
                <c:pt idx="420">
                  <c:v>67</c:v>
                </c:pt>
                <c:pt idx="421">
                  <c:v>67</c:v>
                </c:pt>
                <c:pt idx="422">
                  <c:v>66</c:v>
                </c:pt>
                <c:pt idx="423">
                  <c:v>64</c:v>
                </c:pt>
                <c:pt idx="424">
                  <c:v>63</c:v>
                </c:pt>
                <c:pt idx="425">
                  <c:v>63</c:v>
                </c:pt>
                <c:pt idx="426">
                  <c:v>63</c:v>
                </c:pt>
                <c:pt idx="427">
                  <c:v>63</c:v>
                </c:pt>
                <c:pt idx="428">
                  <c:v>62</c:v>
                </c:pt>
                <c:pt idx="429">
                  <c:v>62</c:v>
                </c:pt>
                <c:pt idx="430">
                  <c:v>62</c:v>
                </c:pt>
                <c:pt idx="431">
                  <c:v>62</c:v>
                </c:pt>
                <c:pt idx="432">
                  <c:v>62</c:v>
                </c:pt>
                <c:pt idx="433">
                  <c:v>62</c:v>
                </c:pt>
                <c:pt idx="434">
                  <c:v>62</c:v>
                </c:pt>
                <c:pt idx="435">
                  <c:v>62</c:v>
                </c:pt>
                <c:pt idx="436">
                  <c:v>61</c:v>
                </c:pt>
                <c:pt idx="437">
                  <c:v>61</c:v>
                </c:pt>
                <c:pt idx="438">
                  <c:v>62</c:v>
                </c:pt>
                <c:pt idx="439">
                  <c:v>63</c:v>
                </c:pt>
                <c:pt idx="440">
                  <c:v>63</c:v>
                </c:pt>
                <c:pt idx="441">
                  <c:v>64</c:v>
                </c:pt>
                <c:pt idx="442">
                  <c:v>64</c:v>
                </c:pt>
                <c:pt idx="443">
                  <c:v>64</c:v>
                </c:pt>
                <c:pt idx="444">
                  <c:v>65</c:v>
                </c:pt>
                <c:pt idx="445">
                  <c:v>66</c:v>
                </c:pt>
                <c:pt idx="446">
                  <c:v>66</c:v>
                </c:pt>
                <c:pt idx="447">
                  <c:v>66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</c:v>
                </c:pt>
                <c:pt idx="454">
                  <c:v>68</c:v>
                </c:pt>
                <c:pt idx="455">
                  <c:v>68</c:v>
                </c:pt>
                <c:pt idx="456">
                  <c:v>68</c:v>
                </c:pt>
                <c:pt idx="457">
                  <c:v>68</c:v>
                </c:pt>
                <c:pt idx="458">
                  <c:v>68</c:v>
                </c:pt>
                <c:pt idx="459">
                  <c:v>68</c:v>
                </c:pt>
                <c:pt idx="460">
                  <c:v>68</c:v>
                </c:pt>
                <c:pt idx="461">
                  <c:v>68</c:v>
                </c:pt>
                <c:pt idx="462">
                  <c:v>68</c:v>
                </c:pt>
                <c:pt idx="463">
                  <c:v>67</c:v>
                </c:pt>
                <c:pt idx="464">
                  <c:v>67</c:v>
                </c:pt>
                <c:pt idx="465">
                  <c:v>66</c:v>
                </c:pt>
                <c:pt idx="466">
                  <c:v>64</c:v>
                </c:pt>
                <c:pt idx="467">
                  <c:v>64</c:v>
                </c:pt>
                <c:pt idx="468">
                  <c:v>65</c:v>
                </c:pt>
                <c:pt idx="469">
                  <c:v>63</c:v>
                </c:pt>
                <c:pt idx="470">
                  <c:v>64</c:v>
                </c:pt>
                <c:pt idx="471">
                  <c:v>65</c:v>
                </c:pt>
                <c:pt idx="472">
                  <c:v>66</c:v>
                </c:pt>
                <c:pt idx="473">
                  <c:v>65</c:v>
                </c:pt>
                <c:pt idx="474">
                  <c:v>65</c:v>
                </c:pt>
                <c:pt idx="475">
                  <c:v>65</c:v>
                </c:pt>
                <c:pt idx="476">
                  <c:v>65</c:v>
                </c:pt>
                <c:pt idx="477">
                  <c:v>65</c:v>
                </c:pt>
                <c:pt idx="478">
                  <c:v>64</c:v>
                </c:pt>
                <c:pt idx="479">
                  <c:v>64</c:v>
                </c:pt>
                <c:pt idx="480">
                  <c:v>63</c:v>
                </c:pt>
                <c:pt idx="481">
                  <c:v>63</c:v>
                </c:pt>
                <c:pt idx="482">
                  <c:v>63</c:v>
                </c:pt>
                <c:pt idx="483">
                  <c:v>64</c:v>
                </c:pt>
                <c:pt idx="484">
                  <c:v>64</c:v>
                </c:pt>
                <c:pt idx="485">
                  <c:v>64</c:v>
                </c:pt>
                <c:pt idx="486">
                  <c:v>63</c:v>
                </c:pt>
                <c:pt idx="487">
                  <c:v>63</c:v>
                </c:pt>
                <c:pt idx="488">
                  <c:v>62</c:v>
                </c:pt>
                <c:pt idx="489">
                  <c:v>62</c:v>
                </c:pt>
                <c:pt idx="490">
                  <c:v>61</c:v>
                </c:pt>
                <c:pt idx="491">
                  <c:v>61</c:v>
                </c:pt>
                <c:pt idx="492">
                  <c:v>62</c:v>
                </c:pt>
                <c:pt idx="493">
                  <c:v>63</c:v>
                </c:pt>
                <c:pt idx="494">
                  <c:v>63</c:v>
                </c:pt>
                <c:pt idx="495">
                  <c:v>63</c:v>
                </c:pt>
                <c:pt idx="496">
                  <c:v>64</c:v>
                </c:pt>
                <c:pt idx="497">
                  <c:v>64</c:v>
                </c:pt>
                <c:pt idx="498">
                  <c:v>64</c:v>
                </c:pt>
                <c:pt idx="499">
                  <c:v>64</c:v>
                </c:pt>
                <c:pt idx="500">
                  <c:v>64</c:v>
                </c:pt>
                <c:pt idx="501">
                  <c:v>64</c:v>
                </c:pt>
                <c:pt idx="502">
                  <c:v>65</c:v>
                </c:pt>
                <c:pt idx="503">
                  <c:v>65</c:v>
                </c:pt>
                <c:pt idx="504">
                  <c:v>64</c:v>
                </c:pt>
                <c:pt idx="505">
                  <c:v>64</c:v>
                </c:pt>
                <c:pt idx="506">
                  <c:v>64</c:v>
                </c:pt>
                <c:pt idx="507">
                  <c:v>64</c:v>
                </c:pt>
                <c:pt idx="508">
                  <c:v>64</c:v>
                </c:pt>
                <c:pt idx="509">
                  <c:v>64</c:v>
                </c:pt>
                <c:pt idx="510">
                  <c:v>64</c:v>
                </c:pt>
                <c:pt idx="511">
                  <c:v>64</c:v>
                </c:pt>
                <c:pt idx="512">
                  <c:v>64</c:v>
                </c:pt>
                <c:pt idx="513">
                  <c:v>64</c:v>
                </c:pt>
                <c:pt idx="514">
                  <c:v>64</c:v>
                </c:pt>
                <c:pt idx="515">
                  <c:v>64</c:v>
                </c:pt>
                <c:pt idx="516">
                  <c:v>65</c:v>
                </c:pt>
                <c:pt idx="517">
                  <c:v>65</c:v>
                </c:pt>
                <c:pt idx="518">
                  <c:v>67</c:v>
                </c:pt>
                <c:pt idx="519">
                  <c:v>68</c:v>
                </c:pt>
                <c:pt idx="520">
                  <c:v>69</c:v>
                </c:pt>
                <c:pt idx="521">
                  <c:v>69</c:v>
                </c:pt>
                <c:pt idx="522">
                  <c:v>69</c:v>
                </c:pt>
                <c:pt idx="523">
                  <c:v>69</c:v>
                </c:pt>
                <c:pt idx="524">
                  <c:v>69</c:v>
                </c:pt>
                <c:pt idx="525">
                  <c:v>70</c:v>
                </c:pt>
                <c:pt idx="526">
                  <c:v>70</c:v>
                </c:pt>
                <c:pt idx="527">
                  <c:v>70</c:v>
                </c:pt>
                <c:pt idx="528">
                  <c:v>70</c:v>
                </c:pt>
                <c:pt idx="529">
                  <c:v>70</c:v>
                </c:pt>
                <c:pt idx="530">
                  <c:v>70</c:v>
                </c:pt>
                <c:pt idx="531">
                  <c:v>69</c:v>
                </c:pt>
                <c:pt idx="532">
                  <c:v>69</c:v>
                </c:pt>
                <c:pt idx="533">
                  <c:v>69</c:v>
                </c:pt>
                <c:pt idx="534">
                  <c:v>68</c:v>
                </c:pt>
                <c:pt idx="535">
                  <c:v>68</c:v>
                </c:pt>
                <c:pt idx="536">
                  <c:v>68</c:v>
                </c:pt>
                <c:pt idx="537">
                  <c:v>68</c:v>
                </c:pt>
                <c:pt idx="538">
                  <c:v>68</c:v>
                </c:pt>
                <c:pt idx="539">
                  <c:v>68</c:v>
                </c:pt>
                <c:pt idx="540">
                  <c:v>69</c:v>
                </c:pt>
                <c:pt idx="541">
                  <c:v>69</c:v>
                </c:pt>
                <c:pt idx="542">
                  <c:v>69</c:v>
                </c:pt>
                <c:pt idx="543">
                  <c:v>69</c:v>
                </c:pt>
                <c:pt idx="544">
                  <c:v>70</c:v>
                </c:pt>
                <c:pt idx="545">
                  <c:v>70</c:v>
                </c:pt>
                <c:pt idx="546">
                  <c:v>70</c:v>
                </c:pt>
                <c:pt idx="547">
                  <c:v>71</c:v>
                </c:pt>
                <c:pt idx="548">
                  <c:v>70</c:v>
                </c:pt>
                <c:pt idx="549">
                  <c:v>69</c:v>
                </c:pt>
                <c:pt idx="550">
                  <c:v>68</c:v>
                </c:pt>
                <c:pt idx="551">
                  <c:v>66</c:v>
                </c:pt>
                <c:pt idx="552">
                  <c:v>65</c:v>
                </c:pt>
                <c:pt idx="553">
                  <c:v>65</c:v>
                </c:pt>
                <c:pt idx="554">
                  <c:v>65</c:v>
                </c:pt>
                <c:pt idx="555">
                  <c:v>65</c:v>
                </c:pt>
                <c:pt idx="556">
                  <c:v>65</c:v>
                </c:pt>
                <c:pt idx="557">
                  <c:v>63</c:v>
                </c:pt>
                <c:pt idx="558">
                  <c:v>62</c:v>
                </c:pt>
                <c:pt idx="559">
                  <c:v>61</c:v>
                </c:pt>
                <c:pt idx="560">
                  <c:v>61</c:v>
                </c:pt>
                <c:pt idx="561">
                  <c:v>61</c:v>
                </c:pt>
                <c:pt idx="562">
                  <c:v>61</c:v>
                </c:pt>
                <c:pt idx="563">
                  <c:v>62</c:v>
                </c:pt>
                <c:pt idx="564">
                  <c:v>63</c:v>
                </c:pt>
                <c:pt idx="565">
                  <c:v>63</c:v>
                </c:pt>
                <c:pt idx="566">
                  <c:v>63</c:v>
                </c:pt>
                <c:pt idx="567">
                  <c:v>64</c:v>
                </c:pt>
                <c:pt idx="568">
                  <c:v>66</c:v>
                </c:pt>
                <c:pt idx="569">
                  <c:v>67</c:v>
                </c:pt>
                <c:pt idx="570">
                  <c:v>68</c:v>
                </c:pt>
                <c:pt idx="571">
                  <c:v>69</c:v>
                </c:pt>
                <c:pt idx="572">
                  <c:v>69</c:v>
                </c:pt>
                <c:pt idx="573">
                  <c:v>69</c:v>
                </c:pt>
                <c:pt idx="574">
                  <c:v>69</c:v>
                </c:pt>
                <c:pt idx="575">
                  <c:v>68</c:v>
                </c:pt>
                <c:pt idx="576">
                  <c:v>68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64</c:v>
                </c:pt>
                <c:pt idx="581">
                  <c:v>65</c:v>
                </c:pt>
                <c:pt idx="582">
                  <c:v>65</c:v>
                </c:pt>
                <c:pt idx="583">
                  <c:v>65</c:v>
                </c:pt>
                <c:pt idx="584">
                  <c:v>66</c:v>
                </c:pt>
                <c:pt idx="585">
                  <c:v>65</c:v>
                </c:pt>
                <c:pt idx="586">
                  <c:v>65</c:v>
                </c:pt>
                <c:pt idx="587">
                  <c:v>65</c:v>
                </c:pt>
                <c:pt idx="588">
                  <c:v>64</c:v>
                </c:pt>
                <c:pt idx="589">
                  <c:v>64</c:v>
                </c:pt>
                <c:pt idx="590">
                  <c:v>61</c:v>
                </c:pt>
                <c:pt idx="591">
                  <c:v>62</c:v>
                </c:pt>
                <c:pt idx="592">
                  <c:v>63</c:v>
                </c:pt>
                <c:pt idx="593">
                  <c:v>63</c:v>
                </c:pt>
                <c:pt idx="594">
                  <c:v>63</c:v>
                </c:pt>
                <c:pt idx="595">
                  <c:v>61</c:v>
                </c:pt>
                <c:pt idx="596">
                  <c:v>60</c:v>
                </c:pt>
                <c:pt idx="597">
                  <c:v>61</c:v>
                </c:pt>
                <c:pt idx="598">
                  <c:v>61</c:v>
                </c:pt>
                <c:pt idx="599">
                  <c:v>61</c:v>
                </c:pt>
                <c:pt idx="600">
                  <c:v>61</c:v>
                </c:pt>
                <c:pt idx="601">
                  <c:v>61</c:v>
                </c:pt>
                <c:pt idx="602">
                  <c:v>61</c:v>
                </c:pt>
                <c:pt idx="603">
                  <c:v>61</c:v>
                </c:pt>
                <c:pt idx="604">
                  <c:v>61</c:v>
                </c:pt>
                <c:pt idx="605">
                  <c:v>61</c:v>
                </c:pt>
                <c:pt idx="606">
                  <c:v>60</c:v>
                </c:pt>
                <c:pt idx="607">
                  <c:v>59</c:v>
                </c:pt>
                <c:pt idx="608">
                  <c:v>58</c:v>
                </c:pt>
                <c:pt idx="609">
                  <c:v>58</c:v>
                </c:pt>
                <c:pt idx="610">
                  <c:v>57</c:v>
                </c:pt>
                <c:pt idx="611">
                  <c:v>58</c:v>
                </c:pt>
                <c:pt idx="612">
                  <c:v>58</c:v>
                </c:pt>
                <c:pt idx="613">
                  <c:v>59</c:v>
                </c:pt>
                <c:pt idx="614">
                  <c:v>58</c:v>
                </c:pt>
                <c:pt idx="615">
                  <c:v>58</c:v>
                </c:pt>
                <c:pt idx="616">
                  <c:v>58</c:v>
                </c:pt>
                <c:pt idx="617">
                  <c:v>59</c:v>
                </c:pt>
                <c:pt idx="618">
                  <c:v>59</c:v>
                </c:pt>
                <c:pt idx="619">
                  <c:v>59</c:v>
                </c:pt>
                <c:pt idx="620">
                  <c:v>59</c:v>
                </c:pt>
                <c:pt idx="621">
                  <c:v>59</c:v>
                </c:pt>
                <c:pt idx="622">
                  <c:v>59</c:v>
                </c:pt>
                <c:pt idx="623">
                  <c:v>59</c:v>
                </c:pt>
                <c:pt idx="624">
                  <c:v>59</c:v>
                </c:pt>
                <c:pt idx="625">
                  <c:v>58</c:v>
                </c:pt>
                <c:pt idx="626">
                  <c:v>58</c:v>
                </c:pt>
                <c:pt idx="627">
                  <c:v>57</c:v>
                </c:pt>
                <c:pt idx="628">
                  <c:v>56</c:v>
                </c:pt>
                <c:pt idx="629">
                  <c:v>56</c:v>
                </c:pt>
                <c:pt idx="630">
                  <c:v>56</c:v>
                </c:pt>
                <c:pt idx="631">
                  <c:v>57</c:v>
                </c:pt>
                <c:pt idx="632">
                  <c:v>57</c:v>
                </c:pt>
                <c:pt idx="633">
                  <c:v>57</c:v>
                </c:pt>
                <c:pt idx="634">
                  <c:v>58</c:v>
                </c:pt>
                <c:pt idx="635">
                  <c:v>58</c:v>
                </c:pt>
                <c:pt idx="636">
                  <c:v>59</c:v>
                </c:pt>
                <c:pt idx="637">
                  <c:v>58</c:v>
                </c:pt>
                <c:pt idx="638">
                  <c:v>58</c:v>
                </c:pt>
                <c:pt idx="639">
                  <c:v>59</c:v>
                </c:pt>
                <c:pt idx="640">
                  <c:v>60</c:v>
                </c:pt>
                <c:pt idx="641">
                  <c:v>59</c:v>
                </c:pt>
                <c:pt idx="642">
                  <c:v>59</c:v>
                </c:pt>
                <c:pt idx="643">
                  <c:v>59</c:v>
                </c:pt>
                <c:pt idx="644">
                  <c:v>59</c:v>
                </c:pt>
                <c:pt idx="645">
                  <c:v>59</c:v>
                </c:pt>
                <c:pt idx="646">
                  <c:v>60</c:v>
                </c:pt>
                <c:pt idx="647">
                  <c:v>60</c:v>
                </c:pt>
                <c:pt idx="648">
                  <c:v>60</c:v>
                </c:pt>
                <c:pt idx="649">
                  <c:v>60</c:v>
                </c:pt>
                <c:pt idx="650">
                  <c:v>60</c:v>
                </c:pt>
                <c:pt idx="651">
                  <c:v>59</c:v>
                </c:pt>
                <c:pt idx="652">
                  <c:v>59</c:v>
                </c:pt>
                <c:pt idx="653">
                  <c:v>59</c:v>
                </c:pt>
                <c:pt idx="654">
                  <c:v>58</c:v>
                </c:pt>
                <c:pt idx="655">
                  <c:v>58</c:v>
                </c:pt>
                <c:pt idx="656">
                  <c:v>58</c:v>
                </c:pt>
                <c:pt idx="657">
                  <c:v>59</c:v>
                </c:pt>
                <c:pt idx="658">
                  <c:v>59</c:v>
                </c:pt>
                <c:pt idx="659">
                  <c:v>59</c:v>
                </c:pt>
                <c:pt idx="660">
                  <c:v>60</c:v>
                </c:pt>
                <c:pt idx="661">
                  <c:v>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91392"/>
        <c:axId val="87289216"/>
      </c:scatterChart>
      <c:valAx>
        <c:axId val="87285760"/>
        <c:scaling>
          <c:orientation val="minMax"/>
          <c:max val="42970"/>
          <c:min val="42941"/>
        </c:scaling>
        <c:delete val="0"/>
        <c:axPos val="b"/>
        <c:numFmt formatCode="m/d/yyyy" sourceLinked="0"/>
        <c:majorTickMark val="out"/>
        <c:minorTickMark val="in"/>
        <c:tickLblPos val="nextTo"/>
        <c:txPr>
          <a:bodyPr rot="-5400000" vert="horz"/>
          <a:lstStyle/>
          <a:p>
            <a:pPr>
              <a:defRPr sz="1200" b="1"/>
            </a:pPr>
            <a:endParaRPr lang="de-DE"/>
          </a:p>
        </c:txPr>
        <c:crossAx val="87287296"/>
        <c:crosses val="autoZero"/>
        <c:crossBetween val="midCat"/>
        <c:majorUnit val="4"/>
        <c:minorUnit val="8.3333300000000013E-2"/>
      </c:valAx>
      <c:valAx>
        <c:axId val="87287296"/>
        <c:scaling>
          <c:orientation val="minMax"/>
          <c:max val="1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/>
                  <a:t>Radon [Bq/m</a:t>
                </a:r>
                <a:r>
                  <a:rPr lang="de-DE" sz="1200" baseline="30000"/>
                  <a:t>3</a:t>
                </a:r>
                <a:r>
                  <a:rPr lang="de-DE" sz="1200"/>
                  <a:t>]; Thoron [Bq/m</a:t>
                </a:r>
                <a:r>
                  <a:rPr lang="de-DE" sz="1200" baseline="30000"/>
                  <a:t>3</a:t>
                </a:r>
                <a:r>
                  <a:rPr lang="de-DE" sz="120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7285760"/>
        <c:crosses val="autoZero"/>
        <c:crossBetween val="midCat"/>
      </c:valAx>
      <c:valAx>
        <c:axId val="872892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 dirty="0"/>
                  <a:t>Temperatur [°</a:t>
                </a:r>
                <a:r>
                  <a:rPr lang="de-DE" sz="1200" dirty="0" smtClean="0"/>
                  <a:t>C]; </a:t>
                </a:r>
                <a:r>
                  <a:rPr lang="de-DE" sz="1200" dirty="0"/>
                  <a:t>Feuchte [%]; Luftdruck [ mbar]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7291392"/>
        <c:crosses val="max"/>
        <c:crossBetween val="midCat"/>
      </c:valAx>
      <c:valAx>
        <c:axId val="87291392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87289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9949827160493828"/>
          <c:y val="9.6723344000754788E-2"/>
          <c:w val="0.53710913580246911"/>
          <c:h val="8.5109800896675233E-2"/>
        </c:manualLayout>
      </c:layout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Radon / </a:t>
            </a:r>
            <a:r>
              <a:rPr lang="de-DE" dirty="0" err="1" smtClean="0"/>
              <a:t>Thoron</a:t>
            </a:r>
            <a:endParaRPr lang="de-DE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7682592592592599E-2"/>
          <c:y val="0.14448611111111109"/>
          <c:w val="0.8185117283950617"/>
          <c:h val="0.61772749999999998"/>
        </c:manualLayout>
      </c:layout>
      <c:scatterChart>
        <c:scatterStyle val="smoothMarker"/>
        <c:varyColors val="0"/>
        <c:ser>
          <c:idx val="0"/>
          <c:order val="0"/>
          <c:tx>
            <c:v>Radon</c:v>
          </c:tx>
          <c:marker>
            <c:symbol val="none"/>
          </c:marker>
          <c:xVal>
            <c:numRef>
              <c:f>'Görlitz, Hentschel-Keller'!$A$33:$A$390</c:f>
              <c:numCache>
                <c:formatCode>m/d/yyyy\ h:mm</c:formatCode>
                <c:ptCount val="358"/>
                <c:pt idx="0">
                  <c:v>42909.826388888891</c:v>
                </c:pt>
                <c:pt idx="1">
                  <c:v>42909.868055555555</c:v>
                </c:pt>
                <c:pt idx="2">
                  <c:v>42909.909722222219</c:v>
                </c:pt>
                <c:pt idx="3">
                  <c:v>42909.951388888891</c:v>
                </c:pt>
                <c:pt idx="4">
                  <c:v>42909.993055555555</c:v>
                </c:pt>
                <c:pt idx="5">
                  <c:v>42910.034722222219</c:v>
                </c:pt>
                <c:pt idx="6">
                  <c:v>42910.076388888891</c:v>
                </c:pt>
                <c:pt idx="7">
                  <c:v>42910.118055555555</c:v>
                </c:pt>
                <c:pt idx="8">
                  <c:v>42910.159722222219</c:v>
                </c:pt>
                <c:pt idx="9">
                  <c:v>42910.201388888891</c:v>
                </c:pt>
                <c:pt idx="10">
                  <c:v>42910.243055555555</c:v>
                </c:pt>
                <c:pt idx="11">
                  <c:v>42910.284722222219</c:v>
                </c:pt>
                <c:pt idx="12">
                  <c:v>42910.326388888891</c:v>
                </c:pt>
                <c:pt idx="13">
                  <c:v>42910.368055555555</c:v>
                </c:pt>
                <c:pt idx="14">
                  <c:v>42910.409722222219</c:v>
                </c:pt>
                <c:pt idx="15">
                  <c:v>42910.451388888891</c:v>
                </c:pt>
                <c:pt idx="16">
                  <c:v>42910.493055555555</c:v>
                </c:pt>
                <c:pt idx="17">
                  <c:v>42910.534722222219</c:v>
                </c:pt>
                <c:pt idx="18">
                  <c:v>42910.576388888891</c:v>
                </c:pt>
                <c:pt idx="19">
                  <c:v>42910.618055555555</c:v>
                </c:pt>
                <c:pt idx="20">
                  <c:v>42910.659722222219</c:v>
                </c:pt>
                <c:pt idx="21">
                  <c:v>42910.701388888891</c:v>
                </c:pt>
                <c:pt idx="22">
                  <c:v>42910.743055555555</c:v>
                </c:pt>
                <c:pt idx="23">
                  <c:v>42910.784722222219</c:v>
                </c:pt>
                <c:pt idx="24">
                  <c:v>42910.826388888891</c:v>
                </c:pt>
                <c:pt idx="25">
                  <c:v>42910.868055555555</c:v>
                </c:pt>
                <c:pt idx="26">
                  <c:v>42910.909722222219</c:v>
                </c:pt>
                <c:pt idx="27">
                  <c:v>42910.951388888891</c:v>
                </c:pt>
                <c:pt idx="28">
                  <c:v>42910.993055555555</c:v>
                </c:pt>
                <c:pt idx="29">
                  <c:v>42911.034722222219</c:v>
                </c:pt>
                <c:pt idx="30">
                  <c:v>42911.076388888891</c:v>
                </c:pt>
                <c:pt idx="31">
                  <c:v>42911.118055555555</c:v>
                </c:pt>
                <c:pt idx="32">
                  <c:v>42911.159722222219</c:v>
                </c:pt>
                <c:pt idx="33">
                  <c:v>42911.201388888891</c:v>
                </c:pt>
                <c:pt idx="34">
                  <c:v>42911.243055555555</c:v>
                </c:pt>
                <c:pt idx="35">
                  <c:v>42911.284722222219</c:v>
                </c:pt>
                <c:pt idx="36">
                  <c:v>42911.326388888891</c:v>
                </c:pt>
                <c:pt idx="37">
                  <c:v>42911.368055555555</c:v>
                </c:pt>
                <c:pt idx="38">
                  <c:v>42911.409722222219</c:v>
                </c:pt>
                <c:pt idx="39">
                  <c:v>42911.451388888891</c:v>
                </c:pt>
                <c:pt idx="40">
                  <c:v>42911.493055555555</c:v>
                </c:pt>
                <c:pt idx="41">
                  <c:v>42911.534722222219</c:v>
                </c:pt>
                <c:pt idx="42">
                  <c:v>42911.576388888891</c:v>
                </c:pt>
                <c:pt idx="43">
                  <c:v>42911.618055555555</c:v>
                </c:pt>
                <c:pt idx="44">
                  <c:v>42911.659722222219</c:v>
                </c:pt>
                <c:pt idx="45">
                  <c:v>42911.701388888891</c:v>
                </c:pt>
                <c:pt idx="46">
                  <c:v>42911.743055555555</c:v>
                </c:pt>
                <c:pt idx="47">
                  <c:v>42911.784722222219</c:v>
                </c:pt>
                <c:pt idx="48">
                  <c:v>42911.826388888891</c:v>
                </c:pt>
                <c:pt idx="49">
                  <c:v>42911.868055555555</c:v>
                </c:pt>
                <c:pt idx="50">
                  <c:v>42911.909722222219</c:v>
                </c:pt>
                <c:pt idx="51">
                  <c:v>42911.951388888891</c:v>
                </c:pt>
                <c:pt idx="52">
                  <c:v>42911.993055555555</c:v>
                </c:pt>
                <c:pt idx="53">
                  <c:v>42912.034722222219</c:v>
                </c:pt>
                <c:pt idx="54">
                  <c:v>42912.076388888891</c:v>
                </c:pt>
                <c:pt idx="55">
                  <c:v>42912.118055555555</c:v>
                </c:pt>
                <c:pt idx="56">
                  <c:v>42912.159722222219</c:v>
                </c:pt>
                <c:pt idx="57">
                  <c:v>42912.201388888891</c:v>
                </c:pt>
                <c:pt idx="58">
                  <c:v>42912.243055555555</c:v>
                </c:pt>
                <c:pt idx="59">
                  <c:v>42912.284722222219</c:v>
                </c:pt>
                <c:pt idx="60">
                  <c:v>42912.326388888891</c:v>
                </c:pt>
                <c:pt idx="61">
                  <c:v>42912.368055555555</c:v>
                </c:pt>
                <c:pt idx="62">
                  <c:v>42912.409722222219</c:v>
                </c:pt>
                <c:pt idx="63">
                  <c:v>42912.451388888891</c:v>
                </c:pt>
                <c:pt idx="64">
                  <c:v>42912.493055555555</c:v>
                </c:pt>
                <c:pt idx="65">
                  <c:v>42912.534722222219</c:v>
                </c:pt>
                <c:pt idx="66">
                  <c:v>42912.576388888891</c:v>
                </c:pt>
                <c:pt idx="67">
                  <c:v>42912.618055555555</c:v>
                </c:pt>
                <c:pt idx="68">
                  <c:v>42912.659722222219</c:v>
                </c:pt>
                <c:pt idx="69">
                  <c:v>42912.701388888891</c:v>
                </c:pt>
                <c:pt idx="70">
                  <c:v>42912.743055555555</c:v>
                </c:pt>
                <c:pt idx="71">
                  <c:v>42912.784722222219</c:v>
                </c:pt>
                <c:pt idx="72">
                  <c:v>42912.826388888891</c:v>
                </c:pt>
                <c:pt idx="73">
                  <c:v>42912.868055555555</c:v>
                </c:pt>
                <c:pt idx="74">
                  <c:v>42912.909722222219</c:v>
                </c:pt>
                <c:pt idx="75">
                  <c:v>42912.951388888891</c:v>
                </c:pt>
                <c:pt idx="76">
                  <c:v>42912.993055555555</c:v>
                </c:pt>
                <c:pt idx="77">
                  <c:v>42913.034722222219</c:v>
                </c:pt>
                <c:pt idx="78">
                  <c:v>42913.076388888891</c:v>
                </c:pt>
                <c:pt idx="79">
                  <c:v>42913.118055555555</c:v>
                </c:pt>
                <c:pt idx="80">
                  <c:v>42913.159722222219</c:v>
                </c:pt>
                <c:pt idx="81">
                  <c:v>42913.201388888891</c:v>
                </c:pt>
                <c:pt idx="82">
                  <c:v>42913.243055555555</c:v>
                </c:pt>
                <c:pt idx="83">
                  <c:v>42913.284722222219</c:v>
                </c:pt>
                <c:pt idx="84">
                  <c:v>42913.326388888891</c:v>
                </c:pt>
                <c:pt idx="85">
                  <c:v>42913.368055555555</c:v>
                </c:pt>
                <c:pt idx="86">
                  <c:v>42913.409722222219</c:v>
                </c:pt>
                <c:pt idx="87">
                  <c:v>42913.451388888891</c:v>
                </c:pt>
                <c:pt idx="88">
                  <c:v>42913.493055555555</c:v>
                </c:pt>
                <c:pt idx="89">
                  <c:v>42913.534722222219</c:v>
                </c:pt>
                <c:pt idx="90">
                  <c:v>42913.576388888891</c:v>
                </c:pt>
                <c:pt idx="91">
                  <c:v>42913.618055555555</c:v>
                </c:pt>
                <c:pt idx="92">
                  <c:v>42913.659722222219</c:v>
                </c:pt>
                <c:pt idx="93">
                  <c:v>42913.701388888891</c:v>
                </c:pt>
                <c:pt idx="94">
                  <c:v>42913.743055555555</c:v>
                </c:pt>
                <c:pt idx="95">
                  <c:v>42913.784722222219</c:v>
                </c:pt>
                <c:pt idx="96">
                  <c:v>42913.826388888891</c:v>
                </c:pt>
                <c:pt idx="97">
                  <c:v>42913.868055555555</c:v>
                </c:pt>
                <c:pt idx="98">
                  <c:v>42913.909722222219</c:v>
                </c:pt>
                <c:pt idx="99">
                  <c:v>42913.951388888891</c:v>
                </c:pt>
                <c:pt idx="100">
                  <c:v>42913.993055555555</c:v>
                </c:pt>
                <c:pt idx="101">
                  <c:v>42914.034722222219</c:v>
                </c:pt>
                <c:pt idx="102">
                  <c:v>42914.076388888891</c:v>
                </c:pt>
                <c:pt idx="103">
                  <c:v>42914.118055555555</c:v>
                </c:pt>
                <c:pt idx="104">
                  <c:v>42914.159722222219</c:v>
                </c:pt>
                <c:pt idx="105">
                  <c:v>42914.201388888891</c:v>
                </c:pt>
                <c:pt idx="106">
                  <c:v>42914.243055555555</c:v>
                </c:pt>
                <c:pt idx="107">
                  <c:v>42914.284722222219</c:v>
                </c:pt>
                <c:pt idx="108">
                  <c:v>42914.326388888891</c:v>
                </c:pt>
                <c:pt idx="109">
                  <c:v>42914.368055555555</c:v>
                </c:pt>
                <c:pt idx="110">
                  <c:v>42914.409722222219</c:v>
                </c:pt>
                <c:pt idx="111">
                  <c:v>42914.451388888891</c:v>
                </c:pt>
                <c:pt idx="112">
                  <c:v>42914.493055555555</c:v>
                </c:pt>
                <c:pt idx="113">
                  <c:v>42914.534722222219</c:v>
                </c:pt>
                <c:pt idx="114">
                  <c:v>42914.576388888891</c:v>
                </c:pt>
                <c:pt idx="115">
                  <c:v>42914.618055555555</c:v>
                </c:pt>
                <c:pt idx="116">
                  <c:v>42914.659722222219</c:v>
                </c:pt>
                <c:pt idx="117">
                  <c:v>42914.701388888891</c:v>
                </c:pt>
                <c:pt idx="118">
                  <c:v>42914.743055555555</c:v>
                </c:pt>
                <c:pt idx="119">
                  <c:v>42914.784722222219</c:v>
                </c:pt>
                <c:pt idx="120">
                  <c:v>42914.826388888891</c:v>
                </c:pt>
                <c:pt idx="121">
                  <c:v>42914.868055555555</c:v>
                </c:pt>
                <c:pt idx="122">
                  <c:v>42914.909722222219</c:v>
                </c:pt>
                <c:pt idx="123">
                  <c:v>42914.951388888891</c:v>
                </c:pt>
                <c:pt idx="124">
                  <c:v>42914.993055555555</c:v>
                </c:pt>
                <c:pt idx="125">
                  <c:v>42915.034722222219</c:v>
                </c:pt>
                <c:pt idx="126">
                  <c:v>42915.076388888891</c:v>
                </c:pt>
                <c:pt idx="127">
                  <c:v>42915.118055555555</c:v>
                </c:pt>
                <c:pt idx="128">
                  <c:v>42915.159722222219</c:v>
                </c:pt>
                <c:pt idx="129">
                  <c:v>42915.201388888891</c:v>
                </c:pt>
                <c:pt idx="130">
                  <c:v>42915.243055555555</c:v>
                </c:pt>
                <c:pt idx="131">
                  <c:v>42915.284722222219</c:v>
                </c:pt>
                <c:pt idx="132">
                  <c:v>42915.326388888891</c:v>
                </c:pt>
                <c:pt idx="133">
                  <c:v>42915.368055555555</c:v>
                </c:pt>
                <c:pt idx="134">
                  <c:v>42915.409722222219</c:v>
                </c:pt>
                <c:pt idx="135">
                  <c:v>42915.451388888891</c:v>
                </c:pt>
                <c:pt idx="136">
                  <c:v>42915.493055555555</c:v>
                </c:pt>
                <c:pt idx="137">
                  <c:v>42915.534722222219</c:v>
                </c:pt>
                <c:pt idx="138">
                  <c:v>42915.576388888891</c:v>
                </c:pt>
                <c:pt idx="139">
                  <c:v>42915.618055555555</c:v>
                </c:pt>
                <c:pt idx="140">
                  <c:v>42915.659722222219</c:v>
                </c:pt>
                <c:pt idx="141">
                  <c:v>42915.701388888891</c:v>
                </c:pt>
                <c:pt idx="142">
                  <c:v>42915.743055555555</c:v>
                </c:pt>
                <c:pt idx="143">
                  <c:v>42915.784722222219</c:v>
                </c:pt>
                <c:pt idx="144">
                  <c:v>42915.826388888891</c:v>
                </c:pt>
                <c:pt idx="145">
                  <c:v>42915.868055555555</c:v>
                </c:pt>
                <c:pt idx="146">
                  <c:v>42915.909722222219</c:v>
                </c:pt>
                <c:pt idx="147">
                  <c:v>42915.951388888891</c:v>
                </c:pt>
                <c:pt idx="148">
                  <c:v>42915.993055555555</c:v>
                </c:pt>
                <c:pt idx="149">
                  <c:v>42916.034722222219</c:v>
                </c:pt>
                <c:pt idx="150">
                  <c:v>42916.076388888891</c:v>
                </c:pt>
                <c:pt idx="151">
                  <c:v>42916.118055555555</c:v>
                </c:pt>
                <c:pt idx="152">
                  <c:v>42916.159722222219</c:v>
                </c:pt>
                <c:pt idx="153">
                  <c:v>42916.201388888891</c:v>
                </c:pt>
                <c:pt idx="154">
                  <c:v>42916.243055555555</c:v>
                </c:pt>
                <c:pt idx="155">
                  <c:v>42916.284722222219</c:v>
                </c:pt>
                <c:pt idx="156">
                  <c:v>42916.326388888891</c:v>
                </c:pt>
                <c:pt idx="157">
                  <c:v>42916.368055555555</c:v>
                </c:pt>
                <c:pt idx="158">
                  <c:v>42916.409722222219</c:v>
                </c:pt>
                <c:pt idx="159">
                  <c:v>42916.451388888891</c:v>
                </c:pt>
                <c:pt idx="160">
                  <c:v>42916.493055555555</c:v>
                </c:pt>
                <c:pt idx="161">
                  <c:v>42916.534722222219</c:v>
                </c:pt>
                <c:pt idx="162">
                  <c:v>42916.576388888891</c:v>
                </c:pt>
                <c:pt idx="163">
                  <c:v>42916.618055555555</c:v>
                </c:pt>
                <c:pt idx="164">
                  <c:v>42916.659722222219</c:v>
                </c:pt>
                <c:pt idx="165">
                  <c:v>42916.701388888891</c:v>
                </c:pt>
                <c:pt idx="166">
                  <c:v>42916.743055555555</c:v>
                </c:pt>
                <c:pt idx="167">
                  <c:v>42916.784722222219</c:v>
                </c:pt>
                <c:pt idx="168">
                  <c:v>42916.826388888891</c:v>
                </c:pt>
                <c:pt idx="169">
                  <c:v>42916.868055555555</c:v>
                </c:pt>
                <c:pt idx="170">
                  <c:v>42916.909722222219</c:v>
                </c:pt>
                <c:pt idx="171">
                  <c:v>42916.951388888891</c:v>
                </c:pt>
                <c:pt idx="172">
                  <c:v>42916.993055555555</c:v>
                </c:pt>
                <c:pt idx="173">
                  <c:v>42917.034722222219</c:v>
                </c:pt>
                <c:pt idx="174">
                  <c:v>42917.076388888891</c:v>
                </c:pt>
                <c:pt idx="175">
                  <c:v>42917.118055555555</c:v>
                </c:pt>
                <c:pt idx="176">
                  <c:v>42917.159722222219</c:v>
                </c:pt>
                <c:pt idx="177">
                  <c:v>42917.201388888891</c:v>
                </c:pt>
                <c:pt idx="178">
                  <c:v>42917.243055555555</c:v>
                </c:pt>
                <c:pt idx="179">
                  <c:v>42917.284722222219</c:v>
                </c:pt>
                <c:pt idx="180">
                  <c:v>42917.326388888891</c:v>
                </c:pt>
                <c:pt idx="181">
                  <c:v>42917.368055555555</c:v>
                </c:pt>
                <c:pt idx="182">
                  <c:v>42917.409722222219</c:v>
                </c:pt>
                <c:pt idx="183">
                  <c:v>42917.451388888891</c:v>
                </c:pt>
                <c:pt idx="184">
                  <c:v>42917.493055555555</c:v>
                </c:pt>
                <c:pt idx="185">
                  <c:v>42917.534722222219</c:v>
                </c:pt>
                <c:pt idx="186">
                  <c:v>42917.576388888891</c:v>
                </c:pt>
                <c:pt idx="187">
                  <c:v>42917.618055555555</c:v>
                </c:pt>
                <c:pt idx="188">
                  <c:v>42917.659722222219</c:v>
                </c:pt>
                <c:pt idx="189">
                  <c:v>42917.701388888891</c:v>
                </c:pt>
                <c:pt idx="190">
                  <c:v>42917.743055555555</c:v>
                </c:pt>
                <c:pt idx="191">
                  <c:v>42917.784722222219</c:v>
                </c:pt>
                <c:pt idx="192">
                  <c:v>42917.826388888891</c:v>
                </c:pt>
                <c:pt idx="193">
                  <c:v>42917.868055555555</c:v>
                </c:pt>
                <c:pt idx="194">
                  <c:v>42917.909722222219</c:v>
                </c:pt>
                <c:pt idx="195">
                  <c:v>42917.951388888891</c:v>
                </c:pt>
                <c:pt idx="196">
                  <c:v>42917.993055555555</c:v>
                </c:pt>
                <c:pt idx="197">
                  <c:v>42918.034722222219</c:v>
                </c:pt>
                <c:pt idx="198">
                  <c:v>42918.076388888891</c:v>
                </c:pt>
                <c:pt idx="199">
                  <c:v>42918.118055555555</c:v>
                </c:pt>
                <c:pt idx="200">
                  <c:v>42918.159722222219</c:v>
                </c:pt>
                <c:pt idx="201">
                  <c:v>42918.201388888891</c:v>
                </c:pt>
                <c:pt idx="202">
                  <c:v>42918.243055555555</c:v>
                </c:pt>
                <c:pt idx="203">
                  <c:v>42918.284722222219</c:v>
                </c:pt>
                <c:pt idx="204">
                  <c:v>42918.326388888891</c:v>
                </c:pt>
                <c:pt idx="205">
                  <c:v>42918.368055555555</c:v>
                </c:pt>
                <c:pt idx="206">
                  <c:v>42918.409722222219</c:v>
                </c:pt>
                <c:pt idx="207">
                  <c:v>42918.451388888891</c:v>
                </c:pt>
                <c:pt idx="208">
                  <c:v>42918.493055555555</c:v>
                </c:pt>
                <c:pt idx="209">
                  <c:v>42918.534722222219</c:v>
                </c:pt>
                <c:pt idx="210">
                  <c:v>42918.576388888891</c:v>
                </c:pt>
                <c:pt idx="211">
                  <c:v>42918.618055555555</c:v>
                </c:pt>
                <c:pt idx="212">
                  <c:v>42918.659722222219</c:v>
                </c:pt>
                <c:pt idx="213">
                  <c:v>42918.701388888891</c:v>
                </c:pt>
                <c:pt idx="214">
                  <c:v>42918.743055555555</c:v>
                </c:pt>
                <c:pt idx="215">
                  <c:v>42918.784722222219</c:v>
                </c:pt>
                <c:pt idx="216">
                  <c:v>42918.826388888891</c:v>
                </c:pt>
                <c:pt idx="217">
                  <c:v>42918.868055555555</c:v>
                </c:pt>
                <c:pt idx="218">
                  <c:v>42918.909722222219</c:v>
                </c:pt>
                <c:pt idx="219">
                  <c:v>42918.951388888891</c:v>
                </c:pt>
                <c:pt idx="220">
                  <c:v>42918.993055555555</c:v>
                </c:pt>
                <c:pt idx="221">
                  <c:v>42919.034722222219</c:v>
                </c:pt>
                <c:pt idx="222">
                  <c:v>42919.076388888891</c:v>
                </c:pt>
                <c:pt idx="223">
                  <c:v>42919.118055555555</c:v>
                </c:pt>
                <c:pt idx="224">
                  <c:v>42919.159722222219</c:v>
                </c:pt>
                <c:pt idx="225">
                  <c:v>42919.201388888891</c:v>
                </c:pt>
                <c:pt idx="226">
                  <c:v>42919.243055555555</c:v>
                </c:pt>
                <c:pt idx="227">
                  <c:v>42919.284722222219</c:v>
                </c:pt>
                <c:pt idx="228">
                  <c:v>42919.326388888891</c:v>
                </c:pt>
                <c:pt idx="229">
                  <c:v>42919.368055555555</c:v>
                </c:pt>
                <c:pt idx="230">
                  <c:v>42919.409722222219</c:v>
                </c:pt>
                <c:pt idx="231">
                  <c:v>42919.451388888891</c:v>
                </c:pt>
                <c:pt idx="232">
                  <c:v>42919.493055555555</c:v>
                </c:pt>
                <c:pt idx="233">
                  <c:v>42919.534722222219</c:v>
                </c:pt>
                <c:pt idx="234">
                  <c:v>42919.576388888891</c:v>
                </c:pt>
                <c:pt idx="235">
                  <c:v>42919.618055555555</c:v>
                </c:pt>
                <c:pt idx="236">
                  <c:v>42919.659722222219</c:v>
                </c:pt>
                <c:pt idx="237">
                  <c:v>42919.701388888891</c:v>
                </c:pt>
                <c:pt idx="238">
                  <c:v>42919.743055555555</c:v>
                </c:pt>
                <c:pt idx="239">
                  <c:v>42919.784722222219</c:v>
                </c:pt>
                <c:pt idx="240">
                  <c:v>42919.826388888891</c:v>
                </c:pt>
                <c:pt idx="241">
                  <c:v>42919.868055555555</c:v>
                </c:pt>
                <c:pt idx="242">
                  <c:v>42919.909722222219</c:v>
                </c:pt>
                <c:pt idx="243">
                  <c:v>42919.951388888891</c:v>
                </c:pt>
                <c:pt idx="244">
                  <c:v>42919.993055555555</c:v>
                </c:pt>
                <c:pt idx="245">
                  <c:v>42920.034722222219</c:v>
                </c:pt>
                <c:pt idx="246">
                  <c:v>42920.076388888891</c:v>
                </c:pt>
                <c:pt idx="247">
                  <c:v>42920.118055555555</c:v>
                </c:pt>
                <c:pt idx="248">
                  <c:v>42920.159722222219</c:v>
                </c:pt>
                <c:pt idx="249">
                  <c:v>42920.201388888891</c:v>
                </c:pt>
                <c:pt idx="250">
                  <c:v>42920.243055555555</c:v>
                </c:pt>
                <c:pt idx="251">
                  <c:v>42920.284722222219</c:v>
                </c:pt>
                <c:pt idx="252">
                  <c:v>42920.326388888891</c:v>
                </c:pt>
                <c:pt idx="253">
                  <c:v>42920.368055555555</c:v>
                </c:pt>
                <c:pt idx="254">
                  <c:v>42920.409722222219</c:v>
                </c:pt>
                <c:pt idx="255">
                  <c:v>42920.451388888891</c:v>
                </c:pt>
                <c:pt idx="256">
                  <c:v>42920.493055555555</c:v>
                </c:pt>
                <c:pt idx="257">
                  <c:v>42920.534722222219</c:v>
                </c:pt>
                <c:pt idx="258">
                  <c:v>42920.576388888891</c:v>
                </c:pt>
                <c:pt idx="259">
                  <c:v>42920.618055555555</c:v>
                </c:pt>
                <c:pt idx="260">
                  <c:v>42920.659722222219</c:v>
                </c:pt>
                <c:pt idx="261">
                  <c:v>42920.701388888891</c:v>
                </c:pt>
                <c:pt idx="262">
                  <c:v>42920.743055555555</c:v>
                </c:pt>
                <c:pt idx="263">
                  <c:v>42920.784722222219</c:v>
                </c:pt>
                <c:pt idx="264">
                  <c:v>42920.826388888891</c:v>
                </c:pt>
                <c:pt idx="265">
                  <c:v>42920.868055555555</c:v>
                </c:pt>
                <c:pt idx="266">
                  <c:v>42920.909722222219</c:v>
                </c:pt>
                <c:pt idx="267">
                  <c:v>42920.951388888891</c:v>
                </c:pt>
                <c:pt idx="268">
                  <c:v>42920.993055555555</c:v>
                </c:pt>
                <c:pt idx="269">
                  <c:v>42921.034722222219</c:v>
                </c:pt>
                <c:pt idx="270">
                  <c:v>42921.076388888891</c:v>
                </c:pt>
                <c:pt idx="271">
                  <c:v>42921.118055555555</c:v>
                </c:pt>
                <c:pt idx="272">
                  <c:v>42921.159722222219</c:v>
                </c:pt>
                <c:pt idx="273">
                  <c:v>42921.201388888891</c:v>
                </c:pt>
                <c:pt idx="274">
                  <c:v>42921.243055555555</c:v>
                </c:pt>
                <c:pt idx="275">
                  <c:v>42921.284722222219</c:v>
                </c:pt>
                <c:pt idx="276">
                  <c:v>42921.326388888891</c:v>
                </c:pt>
                <c:pt idx="277">
                  <c:v>42921.368055555555</c:v>
                </c:pt>
                <c:pt idx="278">
                  <c:v>42921.409722222219</c:v>
                </c:pt>
                <c:pt idx="279">
                  <c:v>42921.451388888891</c:v>
                </c:pt>
                <c:pt idx="280">
                  <c:v>42921.493055555555</c:v>
                </c:pt>
                <c:pt idx="281">
                  <c:v>42921.534722222219</c:v>
                </c:pt>
                <c:pt idx="282">
                  <c:v>42921.576388888891</c:v>
                </c:pt>
                <c:pt idx="283">
                  <c:v>42921.618055555555</c:v>
                </c:pt>
                <c:pt idx="284">
                  <c:v>42921.659722222219</c:v>
                </c:pt>
                <c:pt idx="285">
                  <c:v>42921.701388888891</c:v>
                </c:pt>
                <c:pt idx="286">
                  <c:v>42921.743055555555</c:v>
                </c:pt>
                <c:pt idx="287">
                  <c:v>42921.784722222219</c:v>
                </c:pt>
                <c:pt idx="288">
                  <c:v>42921.826388888891</c:v>
                </c:pt>
                <c:pt idx="289">
                  <c:v>42921.868055555555</c:v>
                </c:pt>
                <c:pt idx="290">
                  <c:v>42921.909722222219</c:v>
                </c:pt>
                <c:pt idx="291">
                  <c:v>42921.951388888891</c:v>
                </c:pt>
                <c:pt idx="292">
                  <c:v>42921.993055555555</c:v>
                </c:pt>
                <c:pt idx="293">
                  <c:v>42922.034722222219</c:v>
                </c:pt>
                <c:pt idx="294">
                  <c:v>42922.076388888891</c:v>
                </c:pt>
                <c:pt idx="295">
                  <c:v>42922.118055555555</c:v>
                </c:pt>
                <c:pt idx="296">
                  <c:v>42922.159722222219</c:v>
                </c:pt>
                <c:pt idx="297">
                  <c:v>42922.201388888891</c:v>
                </c:pt>
                <c:pt idx="298">
                  <c:v>42922.243055555555</c:v>
                </c:pt>
                <c:pt idx="299">
                  <c:v>42922.284722222219</c:v>
                </c:pt>
                <c:pt idx="300">
                  <c:v>42922.326388888891</c:v>
                </c:pt>
                <c:pt idx="301">
                  <c:v>42922.368055555555</c:v>
                </c:pt>
                <c:pt idx="302">
                  <c:v>42922.409722222219</c:v>
                </c:pt>
                <c:pt idx="303">
                  <c:v>42922.451388888891</c:v>
                </c:pt>
                <c:pt idx="304">
                  <c:v>42922.493055555555</c:v>
                </c:pt>
                <c:pt idx="305">
                  <c:v>42922.534722222219</c:v>
                </c:pt>
                <c:pt idx="306">
                  <c:v>42922.576388888891</c:v>
                </c:pt>
                <c:pt idx="307">
                  <c:v>42922.618055555555</c:v>
                </c:pt>
                <c:pt idx="308">
                  <c:v>42922.659722222219</c:v>
                </c:pt>
                <c:pt idx="309">
                  <c:v>42922.701388888891</c:v>
                </c:pt>
                <c:pt idx="310">
                  <c:v>42922.743055555555</c:v>
                </c:pt>
                <c:pt idx="311">
                  <c:v>42922.784722222219</c:v>
                </c:pt>
                <c:pt idx="312">
                  <c:v>42922.826388888891</c:v>
                </c:pt>
                <c:pt idx="313">
                  <c:v>42922.868055555555</c:v>
                </c:pt>
                <c:pt idx="314">
                  <c:v>42922.909722222219</c:v>
                </c:pt>
                <c:pt idx="315">
                  <c:v>42922.951388888891</c:v>
                </c:pt>
                <c:pt idx="316">
                  <c:v>42922.993055555555</c:v>
                </c:pt>
                <c:pt idx="317">
                  <c:v>42923.034722222219</c:v>
                </c:pt>
                <c:pt idx="318">
                  <c:v>42923.076388888891</c:v>
                </c:pt>
                <c:pt idx="319">
                  <c:v>42923.118055555555</c:v>
                </c:pt>
                <c:pt idx="320">
                  <c:v>42923.159722222219</c:v>
                </c:pt>
                <c:pt idx="321">
                  <c:v>42923.201388888891</c:v>
                </c:pt>
                <c:pt idx="322">
                  <c:v>42923.243055555555</c:v>
                </c:pt>
                <c:pt idx="323">
                  <c:v>42923.284722222219</c:v>
                </c:pt>
                <c:pt idx="324">
                  <c:v>42923.326388888891</c:v>
                </c:pt>
                <c:pt idx="325">
                  <c:v>42923.368055555555</c:v>
                </c:pt>
                <c:pt idx="326">
                  <c:v>42923.409722222219</c:v>
                </c:pt>
                <c:pt idx="327">
                  <c:v>42923.451388888891</c:v>
                </c:pt>
                <c:pt idx="328">
                  <c:v>42923.493055555555</c:v>
                </c:pt>
                <c:pt idx="329">
                  <c:v>42923.534722222219</c:v>
                </c:pt>
                <c:pt idx="330">
                  <c:v>42923.576388888891</c:v>
                </c:pt>
                <c:pt idx="331">
                  <c:v>42923.618055555555</c:v>
                </c:pt>
                <c:pt idx="332">
                  <c:v>42923.659722222219</c:v>
                </c:pt>
                <c:pt idx="333">
                  <c:v>42923.701388888891</c:v>
                </c:pt>
                <c:pt idx="334">
                  <c:v>42923.743055555555</c:v>
                </c:pt>
                <c:pt idx="335">
                  <c:v>42923.784722222219</c:v>
                </c:pt>
                <c:pt idx="336">
                  <c:v>42923.826388888891</c:v>
                </c:pt>
                <c:pt idx="337">
                  <c:v>42923.868055555555</c:v>
                </c:pt>
                <c:pt idx="338">
                  <c:v>42923.909722222219</c:v>
                </c:pt>
                <c:pt idx="339">
                  <c:v>42923.951388888891</c:v>
                </c:pt>
                <c:pt idx="340">
                  <c:v>42923.993055555555</c:v>
                </c:pt>
                <c:pt idx="341">
                  <c:v>42924.034722222219</c:v>
                </c:pt>
                <c:pt idx="342">
                  <c:v>42924.076388888891</c:v>
                </c:pt>
                <c:pt idx="343">
                  <c:v>42924.118055555555</c:v>
                </c:pt>
                <c:pt idx="344">
                  <c:v>42924.159722222219</c:v>
                </c:pt>
                <c:pt idx="345">
                  <c:v>42924.201388888891</c:v>
                </c:pt>
                <c:pt idx="346">
                  <c:v>42924.243055555555</c:v>
                </c:pt>
                <c:pt idx="347">
                  <c:v>42924.284722222219</c:v>
                </c:pt>
                <c:pt idx="348">
                  <c:v>42924.326388888891</c:v>
                </c:pt>
                <c:pt idx="349">
                  <c:v>42924.368055555555</c:v>
                </c:pt>
                <c:pt idx="350">
                  <c:v>42924.409722222219</c:v>
                </c:pt>
                <c:pt idx="351">
                  <c:v>42924.451388888891</c:v>
                </c:pt>
                <c:pt idx="352">
                  <c:v>42924.493055555555</c:v>
                </c:pt>
                <c:pt idx="353">
                  <c:v>42924.534722222219</c:v>
                </c:pt>
                <c:pt idx="354">
                  <c:v>42924.576388888891</c:v>
                </c:pt>
                <c:pt idx="355">
                  <c:v>42924.618055555555</c:v>
                </c:pt>
                <c:pt idx="356">
                  <c:v>42924.659722222219</c:v>
                </c:pt>
                <c:pt idx="357">
                  <c:v>42924.701388888891</c:v>
                </c:pt>
              </c:numCache>
            </c:numRef>
          </c:xVal>
          <c:yVal>
            <c:numRef>
              <c:f>'Görlitz, Hentschel-Keller'!$B$33:$B$390</c:f>
              <c:numCache>
                <c:formatCode>General</c:formatCode>
                <c:ptCount val="358"/>
                <c:pt idx="0">
                  <c:v>552</c:v>
                </c:pt>
                <c:pt idx="1">
                  <c:v>711</c:v>
                </c:pt>
                <c:pt idx="2">
                  <c:v>1345</c:v>
                </c:pt>
                <c:pt idx="3">
                  <c:v>2465</c:v>
                </c:pt>
                <c:pt idx="4">
                  <c:v>3180</c:v>
                </c:pt>
                <c:pt idx="5">
                  <c:v>3275</c:v>
                </c:pt>
                <c:pt idx="6">
                  <c:v>4030</c:v>
                </c:pt>
                <c:pt idx="7">
                  <c:v>4455</c:v>
                </c:pt>
                <c:pt idx="8">
                  <c:v>4372</c:v>
                </c:pt>
                <c:pt idx="9">
                  <c:v>4282</c:v>
                </c:pt>
                <c:pt idx="10">
                  <c:v>4268</c:v>
                </c:pt>
                <c:pt idx="11">
                  <c:v>4287</c:v>
                </c:pt>
                <c:pt idx="12">
                  <c:v>4503</c:v>
                </c:pt>
                <c:pt idx="13">
                  <c:v>4012</c:v>
                </c:pt>
                <c:pt idx="14">
                  <c:v>3715</c:v>
                </c:pt>
                <c:pt idx="15">
                  <c:v>3759</c:v>
                </c:pt>
                <c:pt idx="16">
                  <c:v>3890</c:v>
                </c:pt>
                <c:pt idx="17">
                  <c:v>2559</c:v>
                </c:pt>
                <c:pt idx="18">
                  <c:v>1477</c:v>
                </c:pt>
                <c:pt idx="19">
                  <c:v>938</c:v>
                </c:pt>
                <c:pt idx="20">
                  <c:v>1018</c:v>
                </c:pt>
                <c:pt idx="21">
                  <c:v>717</c:v>
                </c:pt>
                <c:pt idx="22">
                  <c:v>503</c:v>
                </c:pt>
                <c:pt idx="23">
                  <c:v>359</c:v>
                </c:pt>
                <c:pt idx="24">
                  <c:v>576</c:v>
                </c:pt>
                <c:pt idx="25">
                  <c:v>742</c:v>
                </c:pt>
                <c:pt idx="26">
                  <c:v>1130</c:v>
                </c:pt>
                <c:pt idx="27">
                  <c:v>959</c:v>
                </c:pt>
                <c:pt idx="28">
                  <c:v>1259</c:v>
                </c:pt>
                <c:pt idx="29">
                  <c:v>1422</c:v>
                </c:pt>
                <c:pt idx="30">
                  <c:v>1414</c:v>
                </c:pt>
                <c:pt idx="31">
                  <c:v>1755</c:v>
                </c:pt>
                <c:pt idx="32">
                  <c:v>2365</c:v>
                </c:pt>
                <c:pt idx="33">
                  <c:v>2363</c:v>
                </c:pt>
                <c:pt idx="34">
                  <c:v>2354</c:v>
                </c:pt>
                <c:pt idx="35">
                  <c:v>2905</c:v>
                </c:pt>
                <c:pt idx="36">
                  <c:v>2743</c:v>
                </c:pt>
                <c:pt idx="37">
                  <c:v>2971</c:v>
                </c:pt>
                <c:pt idx="38">
                  <c:v>2754</c:v>
                </c:pt>
                <c:pt idx="39">
                  <c:v>2584</c:v>
                </c:pt>
                <c:pt idx="40">
                  <c:v>2575</c:v>
                </c:pt>
                <c:pt idx="41">
                  <c:v>2404</c:v>
                </c:pt>
                <c:pt idx="42">
                  <c:v>2487</c:v>
                </c:pt>
                <c:pt idx="43">
                  <c:v>2657</c:v>
                </c:pt>
                <c:pt idx="44">
                  <c:v>2500</c:v>
                </c:pt>
                <c:pt idx="45">
                  <c:v>2135</c:v>
                </c:pt>
                <c:pt idx="46">
                  <c:v>2245</c:v>
                </c:pt>
                <c:pt idx="47">
                  <c:v>2053</c:v>
                </c:pt>
                <c:pt idx="48">
                  <c:v>2193</c:v>
                </c:pt>
                <c:pt idx="49">
                  <c:v>1996</c:v>
                </c:pt>
                <c:pt idx="50">
                  <c:v>2106</c:v>
                </c:pt>
                <c:pt idx="51">
                  <c:v>2110</c:v>
                </c:pt>
                <c:pt idx="52">
                  <c:v>2259</c:v>
                </c:pt>
                <c:pt idx="53">
                  <c:v>2412</c:v>
                </c:pt>
                <c:pt idx="54">
                  <c:v>2257</c:v>
                </c:pt>
                <c:pt idx="55">
                  <c:v>2704</c:v>
                </c:pt>
                <c:pt idx="56">
                  <c:v>2863</c:v>
                </c:pt>
                <c:pt idx="57">
                  <c:v>3358</c:v>
                </c:pt>
                <c:pt idx="58">
                  <c:v>3307</c:v>
                </c:pt>
                <c:pt idx="59">
                  <c:v>3319</c:v>
                </c:pt>
                <c:pt idx="60">
                  <c:v>3742</c:v>
                </c:pt>
                <c:pt idx="61">
                  <c:v>3645</c:v>
                </c:pt>
                <c:pt idx="62">
                  <c:v>4316</c:v>
                </c:pt>
                <c:pt idx="63">
                  <c:v>3992</c:v>
                </c:pt>
                <c:pt idx="64">
                  <c:v>3400</c:v>
                </c:pt>
                <c:pt idx="65">
                  <c:v>3270</c:v>
                </c:pt>
                <c:pt idx="66">
                  <c:v>3158</c:v>
                </c:pt>
                <c:pt idx="67">
                  <c:v>2956</c:v>
                </c:pt>
                <c:pt idx="68">
                  <c:v>2867</c:v>
                </c:pt>
                <c:pt idx="69">
                  <c:v>2156</c:v>
                </c:pt>
                <c:pt idx="70">
                  <c:v>1181</c:v>
                </c:pt>
                <c:pt idx="71">
                  <c:v>848</c:v>
                </c:pt>
                <c:pt idx="72">
                  <c:v>822</c:v>
                </c:pt>
                <c:pt idx="73">
                  <c:v>953</c:v>
                </c:pt>
                <c:pt idx="74">
                  <c:v>1195</c:v>
                </c:pt>
                <c:pt idx="75">
                  <c:v>1594</c:v>
                </c:pt>
                <c:pt idx="76">
                  <c:v>1890</c:v>
                </c:pt>
                <c:pt idx="77">
                  <c:v>2042</c:v>
                </c:pt>
                <c:pt idx="78">
                  <c:v>2165</c:v>
                </c:pt>
                <c:pt idx="79">
                  <c:v>2523</c:v>
                </c:pt>
                <c:pt idx="80">
                  <c:v>3015</c:v>
                </c:pt>
                <c:pt idx="81">
                  <c:v>3443</c:v>
                </c:pt>
                <c:pt idx="82">
                  <c:v>3669</c:v>
                </c:pt>
                <c:pt idx="83">
                  <c:v>4204</c:v>
                </c:pt>
                <c:pt idx="84">
                  <c:v>3923</c:v>
                </c:pt>
                <c:pt idx="85">
                  <c:v>3931</c:v>
                </c:pt>
                <c:pt idx="86">
                  <c:v>3350</c:v>
                </c:pt>
                <c:pt idx="87">
                  <c:v>3526</c:v>
                </c:pt>
                <c:pt idx="88">
                  <c:v>3246</c:v>
                </c:pt>
                <c:pt idx="89">
                  <c:v>2769</c:v>
                </c:pt>
                <c:pt idx="90">
                  <c:v>2530</c:v>
                </c:pt>
                <c:pt idx="91">
                  <c:v>2213</c:v>
                </c:pt>
                <c:pt idx="92">
                  <c:v>1706</c:v>
                </c:pt>
                <c:pt idx="93">
                  <c:v>1624</c:v>
                </c:pt>
                <c:pt idx="94">
                  <c:v>1911</c:v>
                </c:pt>
                <c:pt idx="95">
                  <c:v>1454</c:v>
                </c:pt>
                <c:pt idx="96">
                  <c:v>1863</c:v>
                </c:pt>
                <c:pt idx="97">
                  <c:v>1898</c:v>
                </c:pt>
                <c:pt idx="98">
                  <c:v>1665</c:v>
                </c:pt>
                <c:pt idx="99">
                  <c:v>2051</c:v>
                </c:pt>
                <c:pt idx="100">
                  <c:v>1803</c:v>
                </c:pt>
                <c:pt idx="101">
                  <c:v>2246</c:v>
                </c:pt>
                <c:pt idx="102">
                  <c:v>2400</c:v>
                </c:pt>
                <c:pt idx="103">
                  <c:v>2621</c:v>
                </c:pt>
                <c:pt idx="104">
                  <c:v>2967</c:v>
                </c:pt>
                <c:pt idx="105">
                  <c:v>3208</c:v>
                </c:pt>
                <c:pt idx="106">
                  <c:v>2996</c:v>
                </c:pt>
                <c:pt idx="107">
                  <c:v>3478</c:v>
                </c:pt>
                <c:pt idx="108">
                  <c:v>3302</c:v>
                </c:pt>
                <c:pt idx="109">
                  <c:v>3532</c:v>
                </c:pt>
                <c:pt idx="110">
                  <c:v>3760</c:v>
                </c:pt>
                <c:pt idx="111">
                  <c:v>3852</c:v>
                </c:pt>
                <c:pt idx="112">
                  <c:v>3711</c:v>
                </c:pt>
                <c:pt idx="113">
                  <c:v>3031</c:v>
                </c:pt>
                <c:pt idx="114">
                  <c:v>2875</c:v>
                </c:pt>
                <c:pt idx="115">
                  <c:v>2426</c:v>
                </c:pt>
                <c:pt idx="116">
                  <c:v>1765</c:v>
                </c:pt>
                <c:pt idx="117">
                  <c:v>1067</c:v>
                </c:pt>
                <c:pt idx="118">
                  <c:v>620</c:v>
                </c:pt>
                <c:pt idx="119">
                  <c:v>567</c:v>
                </c:pt>
                <c:pt idx="120">
                  <c:v>1441</c:v>
                </c:pt>
                <c:pt idx="121">
                  <c:v>2338</c:v>
                </c:pt>
                <c:pt idx="122">
                  <c:v>3207</c:v>
                </c:pt>
                <c:pt idx="123">
                  <c:v>3720</c:v>
                </c:pt>
                <c:pt idx="124">
                  <c:v>3826</c:v>
                </c:pt>
                <c:pt idx="125">
                  <c:v>4309</c:v>
                </c:pt>
                <c:pt idx="126">
                  <c:v>4746</c:v>
                </c:pt>
                <c:pt idx="127">
                  <c:v>4815</c:v>
                </c:pt>
                <c:pt idx="128">
                  <c:v>5392</c:v>
                </c:pt>
                <c:pt idx="129">
                  <c:v>5069</c:v>
                </c:pt>
                <c:pt idx="130">
                  <c:v>5665</c:v>
                </c:pt>
                <c:pt idx="131">
                  <c:v>5984</c:v>
                </c:pt>
                <c:pt idx="132">
                  <c:v>6034</c:v>
                </c:pt>
                <c:pt idx="133">
                  <c:v>5843</c:v>
                </c:pt>
                <c:pt idx="134">
                  <c:v>5800</c:v>
                </c:pt>
                <c:pt idx="135">
                  <c:v>5416</c:v>
                </c:pt>
                <c:pt idx="136">
                  <c:v>5788</c:v>
                </c:pt>
                <c:pt idx="137">
                  <c:v>5938</c:v>
                </c:pt>
                <c:pt idx="138">
                  <c:v>6285</c:v>
                </c:pt>
                <c:pt idx="139">
                  <c:v>7050</c:v>
                </c:pt>
                <c:pt idx="140">
                  <c:v>7752</c:v>
                </c:pt>
                <c:pt idx="141">
                  <c:v>8729</c:v>
                </c:pt>
                <c:pt idx="142">
                  <c:v>8956</c:v>
                </c:pt>
                <c:pt idx="143">
                  <c:v>9231</c:v>
                </c:pt>
                <c:pt idx="144">
                  <c:v>9715</c:v>
                </c:pt>
                <c:pt idx="145">
                  <c:v>9452</c:v>
                </c:pt>
                <c:pt idx="146">
                  <c:v>9285</c:v>
                </c:pt>
                <c:pt idx="147">
                  <c:v>8875</c:v>
                </c:pt>
                <c:pt idx="148">
                  <c:v>8591</c:v>
                </c:pt>
                <c:pt idx="149">
                  <c:v>9120</c:v>
                </c:pt>
                <c:pt idx="150">
                  <c:v>9346</c:v>
                </c:pt>
                <c:pt idx="151">
                  <c:v>8342</c:v>
                </c:pt>
                <c:pt idx="152">
                  <c:v>8240</c:v>
                </c:pt>
                <c:pt idx="153">
                  <c:v>8243</c:v>
                </c:pt>
                <c:pt idx="154">
                  <c:v>8000</c:v>
                </c:pt>
                <c:pt idx="155">
                  <c:v>8390</c:v>
                </c:pt>
                <c:pt idx="156">
                  <c:v>8581</c:v>
                </c:pt>
                <c:pt idx="157">
                  <c:v>8566</c:v>
                </c:pt>
                <c:pt idx="158">
                  <c:v>8360</c:v>
                </c:pt>
                <c:pt idx="159">
                  <c:v>7811</c:v>
                </c:pt>
                <c:pt idx="160">
                  <c:v>7430</c:v>
                </c:pt>
                <c:pt idx="161">
                  <c:v>7031</c:v>
                </c:pt>
                <c:pt idx="162">
                  <c:v>6373</c:v>
                </c:pt>
                <c:pt idx="163">
                  <c:v>4148</c:v>
                </c:pt>
                <c:pt idx="164">
                  <c:v>3898</c:v>
                </c:pt>
                <c:pt idx="165">
                  <c:v>3541</c:v>
                </c:pt>
                <c:pt idx="166">
                  <c:v>3495</c:v>
                </c:pt>
                <c:pt idx="167">
                  <c:v>4395</c:v>
                </c:pt>
                <c:pt idx="168">
                  <c:v>4108</c:v>
                </c:pt>
                <c:pt idx="169">
                  <c:v>2503</c:v>
                </c:pt>
                <c:pt idx="170">
                  <c:v>2819</c:v>
                </c:pt>
                <c:pt idx="171">
                  <c:v>2682</c:v>
                </c:pt>
                <c:pt idx="172">
                  <c:v>3048</c:v>
                </c:pt>
                <c:pt idx="173">
                  <c:v>3471</c:v>
                </c:pt>
                <c:pt idx="174">
                  <c:v>4265</c:v>
                </c:pt>
                <c:pt idx="175">
                  <c:v>4053</c:v>
                </c:pt>
                <c:pt idx="176">
                  <c:v>4249</c:v>
                </c:pt>
                <c:pt idx="177">
                  <c:v>4170</c:v>
                </c:pt>
                <c:pt idx="178">
                  <c:v>5186</c:v>
                </c:pt>
                <c:pt idx="179">
                  <c:v>4797</c:v>
                </c:pt>
                <c:pt idx="180">
                  <c:v>4567</c:v>
                </c:pt>
                <c:pt idx="181">
                  <c:v>4946</c:v>
                </c:pt>
                <c:pt idx="182">
                  <c:v>5123</c:v>
                </c:pt>
                <c:pt idx="183">
                  <c:v>5165</c:v>
                </c:pt>
                <c:pt idx="184">
                  <c:v>4906</c:v>
                </c:pt>
                <c:pt idx="185">
                  <c:v>4907</c:v>
                </c:pt>
                <c:pt idx="186">
                  <c:v>4718</c:v>
                </c:pt>
                <c:pt idx="187">
                  <c:v>4401</c:v>
                </c:pt>
                <c:pt idx="188">
                  <c:v>4882</c:v>
                </c:pt>
                <c:pt idx="189">
                  <c:v>3828</c:v>
                </c:pt>
                <c:pt idx="190">
                  <c:v>4635</c:v>
                </c:pt>
                <c:pt idx="191">
                  <c:v>4952</c:v>
                </c:pt>
                <c:pt idx="192">
                  <c:v>4499</c:v>
                </c:pt>
                <c:pt idx="193">
                  <c:v>4653</c:v>
                </c:pt>
                <c:pt idx="194">
                  <c:v>4798</c:v>
                </c:pt>
                <c:pt idx="195">
                  <c:v>4467</c:v>
                </c:pt>
                <c:pt idx="196">
                  <c:v>4962</c:v>
                </c:pt>
                <c:pt idx="197">
                  <c:v>4764</c:v>
                </c:pt>
                <c:pt idx="198">
                  <c:v>5070</c:v>
                </c:pt>
                <c:pt idx="199">
                  <c:v>5103</c:v>
                </c:pt>
                <c:pt idx="200">
                  <c:v>4863</c:v>
                </c:pt>
                <c:pt idx="201">
                  <c:v>4512</c:v>
                </c:pt>
                <c:pt idx="202">
                  <c:v>4704</c:v>
                </c:pt>
                <c:pt idx="203">
                  <c:v>4452</c:v>
                </c:pt>
                <c:pt idx="204">
                  <c:v>4840</c:v>
                </c:pt>
                <c:pt idx="205">
                  <c:v>4422</c:v>
                </c:pt>
                <c:pt idx="206">
                  <c:v>4217</c:v>
                </c:pt>
                <c:pt idx="207">
                  <c:v>3990</c:v>
                </c:pt>
                <c:pt idx="208">
                  <c:v>4954</c:v>
                </c:pt>
                <c:pt idx="209">
                  <c:v>4137</c:v>
                </c:pt>
                <c:pt idx="210">
                  <c:v>2247</c:v>
                </c:pt>
                <c:pt idx="211">
                  <c:v>832</c:v>
                </c:pt>
                <c:pt idx="212">
                  <c:v>367</c:v>
                </c:pt>
                <c:pt idx="213">
                  <c:v>461</c:v>
                </c:pt>
                <c:pt idx="214">
                  <c:v>1213</c:v>
                </c:pt>
                <c:pt idx="215">
                  <c:v>1101</c:v>
                </c:pt>
                <c:pt idx="216">
                  <c:v>1764</c:v>
                </c:pt>
                <c:pt idx="217">
                  <c:v>2214</c:v>
                </c:pt>
                <c:pt idx="218">
                  <c:v>3099</c:v>
                </c:pt>
                <c:pt idx="219">
                  <c:v>3390</c:v>
                </c:pt>
                <c:pt idx="220">
                  <c:v>3219</c:v>
                </c:pt>
                <c:pt idx="221">
                  <c:v>3228</c:v>
                </c:pt>
                <c:pt idx="222">
                  <c:v>3060</c:v>
                </c:pt>
                <c:pt idx="223">
                  <c:v>3321</c:v>
                </c:pt>
                <c:pt idx="224">
                  <c:v>3394</c:v>
                </c:pt>
                <c:pt idx="225">
                  <c:v>4134</c:v>
                </c:pt>
                <c:pt idx="226">
                  <c:v>4278</c:v>
                </c:pt>
                <c:pt idx="227">
                  <c:v>3969</c:v>
                </c:pt>
                <c:pt idx="228">
                  <c:v>4010</c:v>
                </c:pt>
                <c:pt idx="229">
                  <c:v>4226</c:v>
                </c:pt>
                <c:pt idx="230">
                  <c:v>4413</c:v>
                </c:pt>
                <c:pt idx="231">
                  <c:v>4278</c:v>
                </c:pt>
                <c:pt idx="232">
                  <c:v>4029</c:v>
                </c:pt>
                <c:pt idx="233">
                  <c:v>3958</c:v>
                </c:pt>
                <c:pt idx="234">
                  <c:v>3825</c:v>
                </c:pt>
                <c:pt idx="235">
                  <c:v>3428</c:v>
                </c:pt>
                <c:pt idx="236">
                  <c:v>3259</c:v>
                </c:pt>
                <c:pt idx="237">
                  <c:v>2714</c:v>
                </c:pt>
                <c:pt idx="238">
                  <c:v>2622</c:v>
                </c:pt>
                <c:pt idx="239">
                  <c:v>2517</c:v>
                </c:pt>
                <c:pt idx="240">
                  <c:v>2410</c:v>
                </c:pt>
                <c:pt idx="241">
                  <c:v>2053</c:v>
                </c:pt>
                <c:pt idx="242">
                  <c:v>2366</c:v>
                </c:pt>
                <c:pt idx="243">
                  <c:v>2230</c:v>
                </c:pt>
                <c:pt idx="244">
                  <c:v>3088</c:v>
                </c:pt>
                <c:pt idx="245">
                  <c:v>3423</c:v>
                </c:pt>
                <c:pt idx="246">
                  <c:v>3865</c:v>
                </c:pt>
                <c:pt idx="247">
                  <c:v>3837</c:v>
                </c:pt>
                <c:pt idx="248">
                  <c:v>4188</c:v>
                </c:pt>
                <c:pt idx="249">
                  <c:v>4042</c:v>
                </c:pt>
                <c:pt idx="250">
                  <c:v>3833</c:v>
                </c:pt>
                <c:pt idx="251">
                  <c:v>3679</c:v>
                </c:pt>
                <c:pt idx="252">
                  <c:v>4050</c:v>
                </c:pt>
                <c:pt idx="253">
                  <c:v>4489</c:v>
                </c:pt>
                <c:pt idx="254">
                  <c:v>4146</c:v>
                </c:pt>
                <c:pt idx="255">
                  <c:v>4362</c:v>
                </c:pt>
                <c:pt idx="256">
                  <c:v>4148</c:v>
                </c:pt>
                <c:pt idx="257">
                  <c:v>4244</c:v>
                </c:pt>
                <c:pt idx="258">
                  <c:v>3891</c:v>
                </c:pt>
                <c:pt idx="259">
                  <c:v>3680</c:v>
                </c:pt>
                <c:pt idx="260">
                  <c:v>3090</c:v>
                </c:pt>
                <c:pt idx="261">
                  <c:v>2585</c:v>
                </c:pt>
                <c:pt idx="262">
                  <c:v>2747</c:v>
                </c:pt>
                <c:pt idx="263">
                  <c:v>2411</c:v>
                </c:pt>
                <c:pt idx="264">
                  <c:v>2027</c:v>
                </c:pt>
                <c:pt idx="265">
                  <c:v>2254</c:v>
                </c:pt>
                <c:pt idx="266">
                  <c:v>2068</c:v>
                </c:pt>
                <c:pt idx="267">
                  <c:v>2619</c:v>
                </c:pt>
                <c:pt idx="268">
                  <c:v>2903</c:v>
                </c:pt>
                <c:pt idx="269">
                  <c:v>2965</c:v>
                </c:pt>
                <c:pt idx="270">
                  <c:v>3671</c:v>
                </c:pt>
                <c:pt idx="271">
                  <c:v>4002</c:v>
                </c:pt>
                <c:pt idx="272">
                  <c:v>4746</c:v>
                </c:pt>
                <c:pt idx="273">
                  <c:v>5501</c:v>
                </c:pt>
                <c:pt idx="274">
                  <c:v>5752</c:v>
                </c:pt>
                <c:pt idx="275">
                  <c:v>6347</c:v>
                </c:pt>
                <c:pt idx="276">
                  <c:v>5512</c:v>
                </c:pt>
                <c:pt idx="277">
                  <c:v>5399</c:v>
                </c:pt>
                <c:pt idx="278">
                  <c:v>4343</c:v>
                </c:pt>
                <c:pt idx="279">
                  <c:v>3642</c:v>
                </c:pt>
                <c:pt idx="280">
                  <c:v>2998</c:v>
                </c:pt>
                <c:pt idx="281">
                  <c:v>2964</c:v>
                </c:pt>
                <c:pt idx="282">
                  <c:v>2801</c:v>
                </c:pt>
                <c:pt idx="283">
                  <c:v>2839</c:v>
                </c:pt>
                <c:pt idx="284">
                  <c:v>2460</c:v>
                </c:pt>
                <c:pt idx="285">
                  <c:v>2457</c:v>
                </c:pt>
                <c:pt idx="286">
                  <c:v>2277</c:v>
                </c:pt>
                <c:pt idx="287">
                  <c:v>2240</c:v>
                </c:pt>
                <c:pt idx="288">
                  <c:v>2604</c:v>
                </c:pt>
                <c:pt idx="289">
                  <c:v>2340</c:v>
                </c:pt>
                <c:pt idx="290">
                  <c:v>2553</c:v>
                </c:pt>
                <c:pt idx="291">
                  <c:v>3033</c:v>
                </c:pt>
                <c:pt idx="292">
                  <c:v>3373</c:v>
                </c:pt>
                <c:pt idx="293">
                  <c:v>4306</c:v>
                </c:pt>
                <c:pt idx="294">
                  <c:v>5006</c:v>
                </c:pt>
                <c:pt idx="295">
                  <c:v>5664</c:v>
                </c:pt>
                <c:pt idx="296">
                  <c:v>6483</c:v>
                </c:pt>
                <c:pt idx="297">
                  <c:v>6864</c:v>
                </c:pt>
                <c:pt idx="298">
                  <c:v>6816</c:v>
                </c:pt>
                <c:pt idx="299">
                  <c:v>7127</c:v>
                </c:pt>
                <c:pt idx="300">
                  <c:v>7036</c:v>
                </c:pt>
                <c:pt idx="301">
                  <c:v>5963</c:v>
                </c:pt>
                <c:pt idx="302">
                  <c:v>4974</c:v>
                </c:pt>
                <c:pt idx="303">
                  <c:v>4382</c:v>
                </c:pt>
                <c:pt idx="304">
                  <c:v>3572</c:v>
                </c:pt>
                <c:pt idx="305">
                  <c:v>2903</c:v>
                </c:pt>
                <c:pt idx="306">
                  <c:v>2778</c:v>
                </c:pt>
                <c:pt idx="307">
                  <c:v>2404</c:v>
                </c:pt>
                <c:pt idx="308">
                  <c:v>2415</c:v>
                </c:pt>
                <c:pt idx="309">
                  <c:v>1809</c:v>
                </c:pt>
                <c:pt idx="310">
                  <c:v>1646</c:v>
                </c:pt>
                <c:pt idx="311">
                  <c:v>1548</c:v>
                </c:pt>
                <c:pt idx="312">
                  <c:v>1388</c:v>
                </c:pt>
                <c:pt idx="313">
                  <c:v>1068</c:v>
                </c:pt>
                <c:pt idx="314">
                  <c:v>1142</c:v>
                </c:pt>
                <c:pt idx="315">
                  <c:v>1021</c:v>
                </c:pt>
                <c:pt idx="316">
                  <c:v>1011</c:v>
                </c:pt>
                <c:pt idx="317">
                  <c:v>1202</c:v>
                </c:pt>
                <c:pt idx="318">
                  <c:v>1459</c:v>
                </c:pt>
                <c:pt idx="319">
                  <c:v>1340</c:v>
                </c:pt>
                <c:pt idx="320">
                  <c:v>1820</c:v>
                </c:pt>
                <c:pt idx="321">
                  <c:v>1754</c:v>
                </c:pt>
                <c:pt idx="322">
                  <c:v>2447</c:v>
                </c:pt>
                <c:pt idx="323">
                  <c:v>3330</c:v>
                </c:pt>
                <c:pt idx="324">
                  <c:v>3771</c:v>
                </c:pt>
                <c:pt idx="325">
                  <c:v>4141</c:v>
                </c:pt>
                <c:pt idx="326">
                  <c:v>4317</c:v>
                </c:pt>
                <c:pt idx="327">
                  <c:v>3906</c:v>
                </c:pt>
                <c:pt idx="328">
                  <c:v>3432</c:v>
                </c:pt>
                <c:pt idx="329">
                  <c:v>2883</c:v>
                </c:pt>
                <c:pt idx="330">
                  <c:v>2698</c:v>
                </c:pt>
                <c:pt idx="331">
                  <c:v>2650</c:v>
                </c:pt>
                <c:pt idx="332">
                  <c:v>2067</c:v>
                </c:pt>
                <c:pt idx="333">
                  <c:v>2177</c:v>
                </c:pt>
                <c:pt idx="334">
                  <c:v>2173</c:v>
                </c:pt>
                <c:pt idx="335">
                  <c:v>1674</c:v>
                </c:pt>
                <c:pt idx="336">
                  <c:v>1431</c:v>
                </c:pt>
                <c:pt idx="337">
                  <c:v>1582</c:v>
                </c:pt>
                <c:pt idx="338">
                  <c:v>1475</c:v>
                </c:pt>
                <c:pt idx="339">
                  <c:v>1633</c:v>
                </c:pt>
                <c:pt idx="340">
                  <c:v>1912</c:v>
                </c:pt>
                <c:pt idx="341">
                  <c:v>2178</c:v>
                </c:pt>
                <c:pt idx="342">
                  <c:v>2874</c:v>
                </c:pt>
                <c:pt idx="343">
                  <c:v>3515</c:v>
                </c:pt>
                <c:pt idx="344">
                  <c:v>3670</c:v>
                </c:pt>
                <c:pt idx="345">
                  <c:v>3728</c:v>
                </c:pt>
                <c:pt idx="346">
                  <c:v>3499</c:v>
                </c:pt>
                <c:pt idx="347">
                  <c:v>3915</c:v>
                </c:pt>
                <c:pt idx="348">
                  <c:v>3910</c:v>
                </c:pt>
                <c:pt idx="349">
                  <c:v>3794</c:v>
                </c:pt>
                <c:pt idx="350">
                  <c:v>4081</c:v>
                </c:pt>
                <c:pt idx="351">
                  <c:v>3945</c:v>
                </c:pt>
                <c:pt idx="352">
                  <c:v>3734</c:v>
                </c:pt>
                <c:pt idx="353">
                  <c:v>3243</c:v>
                </c:pt>
                <c:pt idx="354">
                  <c:v>2925</c:v>
                </c:pt>
                <c:pt idx="355">
                  <c:v>2852</c:v>
                </c:pt>
                <c:pt idx="356">
                  <c:v>2843</c:v>
                </c:pt>
                <c:pt idx="357">
                  <c:v>2902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72672"/>
        <c:axId val="88974464"/>
      </c:scatterChart>
      <c:scatterChart>
        <c:scatterStyle val="smoothMarker"/>
        <c:varyColors val="0"/>
        <c:ser>
          <c:idx val="1"/>
          <c:order val="1"/>
          <c:tx>
            <c:v>Thoron</c:v>
          </c:tx>
          <c:marker>
            <c:symbol val="none"/>
          </c:marker>
          <c:xVal>
            <c:numRef>
              <c:f>'Görlitz, Hentschel-Keller'!$A$33:$A$390</c:f>
              <c:numCache>
                <c:formatCode>m/d/yyyy\ h:mm</c:formatCode>
                <c:ptCount val="358"/>
                <c:pt idx="0">
                  <c:v>42909.826388888891</c:v>
                </c:pt>
                <c:pt idx="1">
                  <c:v>42909.868055555555</c:v>
                </c:pt>
                <c:pt idx="2">
                  <c:v>42909.909722222219</c:v>
                </c:pt>
                <c:pt idx="3">
                  <c:v>42909.951388888891</c:v>
                </c:pt>
                <c:pt idx="4">
                  <c:v>42909.993055555555</c:v>
                </c:pt>
                <c:pt idx="5">
                  <c:v>42910.034722222219</c:v>
                </c:pt>
                <c:pt idx="6">
                  <c:v>42910.076388888891</c:v>
                </c:pt>
                <c:pt idx="7">
                  <c:v>42910.118055555555</c:v>
                </c:pt>
                <c:pt idx="8">
                  <c:v>42910.159722222219</c:v>
                </c:pt>
                <c:pt idx="9">
                  <c:v>42910.201388888891</c:v>
                </c:pt>
                <c:pt idx="10">
                  <c:v>42910.243055555555</c:v>
                </c:pt>
                <c:pt idx="11">
                  <c:v>42910.284722222219</c:v>
                </c:pt>
                <c:pt idx="12">
                  <c:v>42910.326388888891</c:v>
                </c:pt>
                <c:pt idx="13">
                  <c:v>42910.368055555555</c:v>
                </c:pt>
                <c:pt idx="14">
                  <c:v>42910.409722222219</c:v>
                </c:pt>
                <c:pt idx="15">
                  <c:v>42910.451388888891</c:v>
                </c:pt>
                <c:pt idx="16">
                  <c:v>42910.493055555555</c:v>
                </c:pt>
                <c:pt idx="17">
                  <c:v>42910.534722222219</c:v>
                </c:pt>
                <c:pt idx="18">
                  <c:v>42910.576388888891</c:v>
                </c:pt>
                <c:pt idx="19">
                  <c:v>42910.618055555555</c:v>
                </c:pt>
                <c:pt idx="20">
                  <c:v>42910.659722222219</c:v>
                </c:pt>
                <c:pt idx="21">
                  <c:v>42910.701388888891</c:v>
                </c:pt>
                <c:pt idx="22">
                  <c:v>42910.743055555555</c:v>
                </c:pt>
                <c:pt idx="23">
                  <c:v>42910.784722222219</c:v>
                </c:pt>
                <c:pt idx="24">
                  <c:v>42910.826388888891</c:v>
                </c:pt>
                <c:pt idx="25">
                  <c:v>42910.868055555555</c:v>
                </c:pt>
                <c:pt idx="26">
                  <c:v>42910.909722222219</c:v>
                </c:pt>
                <c:pt idx="27">
                  <c:v>42910.951388888891</c:v>
                </c:pt>
                <c:pt idx="28">
                  <c:v>42910.993055555555</c:v>
                </c:pt>
                <c:pt idx="29">
                  <c:v>42911.034722222219</c:v>
                </c:pt>
                <c:pt idx="30">
                  <c:v>42911.076388888891</c:v>
                </c:pt>
                <c:pt idx="31">
                  <c:v>42911.118055555555</c:v>
                </c:pt>
                <c:pt idx="32">
                  <c:v>42911.159722222219</c:v>
                </c:pt>
                <c:pt idx="33">
                  <c:v>42911.201388888891</c:v>
                </c:pt>
                <c:pt idx="34">
                  <c:v>42911.243055555555</c:v>
                </c:pt>
                <c:pt idx="35">
                  <c:v>42911.284722222219</c:v>
                </c:pt>
                <c:pt idx="36">
                  <c:v>42911.326388888891</c:v>
                </c:pt>
                <c:pt idx="37">
                  <c:v>42911.368055555555</c:v>
                </c:pt>
                <c:pt idx="38">
                  <c:v>42911.409722222219</c:v>
                </c:pt>
                <c:pt idx="39">
                  <c:v>42911.451388888891</c:v>
                </c:pt>
                <c:pt idx="40">
                  <c:v>42911.493055555555</c:v>
                </c:pt>
                <c:pt idx="41">
                  <c:v>42911.534722222219</c:v>
                </c:pt>
                <c:pt idx="42">
                  <c:v>42911.576388888891</c:v>
                </c:pt>
                <c:pt idx="43">
                  <c:v>42911.618055555555</c:v>
                </c:pt>
                <c:pt idx="44">
                  <c:v>42911.659722222219</c:v>
                </c:pt>
                <c:pt idx="45">
                  <c:v>42911.701388888891</c:v>
                </c:pt>
                <c:pt idx="46">
                  <c:v>42911.743055555555</c:v>
                </c:pt>
                <c:pt idx="47">
                  <c:v>42911.784722222219</c:v>
                </c:pt>
                <c:pt idx="48">
                  <c:v>42911.826388888891</c:v>
                </c:pt>
                <c:pt idx="49">
                  <c:v>42911.868055555555</c:v>
                </c:pt>
                <c:pt idx="50">
                  <c:v>42911.909722222219</c:v>
                </c:pt>
                <c:pt idx="51">
                  <c:v>42911.951388888891</c:v>
                </c:pt>
                <c:pt idx="52">
                  <c:v>42911.993055555555</c:v>
                </c:pt>
                <c:pt idx="53">
                  <c:v>42912.034722222219</c:v>
                </c:pt>
                <c:pt idx="54">
                  <c:v>42912.076388888891</c:v>
                </c:pt>
                <c:pt idx="55">
                  <c:v>42912.118055555555</c:v>
                </c:pt>
                <c:pt idx="56">
                  <c:v>42912.159722222219</c:v>
                </c:pt>
                <c:pt idx="57">
                  <c:v>42912.201388888891</c:v>
                </c:pt>
                <c:pt idx="58">
                  <c:v>42912.243055555555</c:v>
                </c:pt>
                <c:pt idx="59">
                  <c:v>42912.284722222219</c:v>
                </c:pt>
                <c:pt idx="60">
                  <c:v>42912.326388888891</c:v>
                </c:pt>
                <c:pt idx="61">
                  <c:v>42912.368055555555</c:v>
                </c:pt>
                <c:pt idx="62">
                  <c:v>42912.409722222219</c:v>
                </c:pt>
                <c:pt idx="63">
                  <c:v>42912.451388888891</c:v>
                </c:pt>
                <c:pt idx="64">
                  <c:v>42912.493055555555</c:v>
                </c:pt>
                <c:pt idx="65">
                  <c:v>42912.534722222219</c:v>
                </c:pt>
                <c:pt idx="66">
                  <c:v>42912.576388888891</c:v>
                </c:pt>
                <c:pt idx="67">
                  <c:v>42912.618055555555</c:v>
                </c:pt>
                <c:pt idx="68">
                  <c:v>42912.659722222219</c:v>
                </c:pt>
                <c:pt idx="69">
                  <c:v>42912.701388888891</c:v>
                </c:pt>
                <c:pt idx="70">
                  <c:v>42912.743055555555</c:v>
                </c:pt>
                <c:pt idx="71">
                  <c:v>42912.784722222219</c:v>
                </c:pt>
                <c:pt idx="72">
                  <c:v>42912.826388888891</c:v>
                </c:pt>
                <c:pt idx="73">
                  <c:v>42912.868055555555</c:v>
                </c:pt>
                <c:pt idx="74">
                  <c:v>42912.909722222219</c:v>
                </c:pt>
                <c:pt idx="75">
                  <c:v>42912.951388888891</c:v>
                </c:pt>
                <c:pt idx="76">
                  <c:v>42912.993055555555</c:v>
                </c:pt>
                <c:pt idx="77">
                  <c:v>42913.034722222219</c:v>
                </c:pt>
                <c:pt idx="78">
                  <c:v>42913.076388888891</c:v>
                </c:pt>
                <c:pt idx="79">
                  <c:v>42913.118055555555</c:v>
                </c:pt>
                <c:pt idx="80">
                  <c:v>42913.159722222219</c:v>
                </c:pt>
                <c:pt idx="81">
                  <c:v>42913.201388888891</c:v>
                </c:pt>
                <c:pt idx="82">
                  <c:v>42913.243055555555</c:v>
                </c:pt>
                <c:pt idx="83">
                  <c:v>42913.284722222219</c:v>
                </c:pt>
                <c:pt idx="84">
                  <c:v>42913.326388888891</c:v>
                </c:pt>
                <c:pt idx="85">
                  <c:v>42913.368055555555</c:v>
                </c:pt>
                <c:pt idx="86">
                  <c:v>42913.409722222219</c:v>
                </c:pt>
                <c:pt idx="87">
                  <c:v>42913.451388888891</c:v>
                </c:pt>
                <c:pt idx="88">
                  <c:v>42913.493055555555</c:v>
                </c:pt>
                <c:pt idx="89">
                  <c:v>42913.534722222219</c:v>
                </c:pt>
                <c:pt idx="90">
                  <c:v>42913.576388888891</c:v>
                </c:pt>
                <c:pt idx="91">
                  <c:v>42913.618055555555</c:v>
                </c:pt>
                <c:pt idx="92">
                  <c:v>42913.659722222219</c:v>
                </c:pt>
                <c:pt idx="93">
                  <c:v>42913.701388888891</c:v>
                </c:pt>
                <c:pt idx="94">
                  <c:v>42913.743055555555</c:v>
                </c:pt>
                <c:pt idx="95">
                  <c:v>42913.784722222219</c:v>
                </c:pt>
                <c:pt idx="96">
                  <c:v>42913.826388888891</c:v>
                </c:pt>
                <c:pt idx="97">
                  <c:v>42913.868055555555</c:v>
                </c:pt>
                <c:pt idx="98">
                  <c:v>42913.909722222219</c:v>
                </c:pt>
                <c:pt idx="99">
                  <c:v>42913.951388888891</c:v>
                </c:pt>
                <c:pt idx="100">
                  <c:v>42913.993055555555</c:v>
                </c:pt>
                <c:pt idx="101">
                  <c:v>42914.034722222219</c:v>
                </c:pt>
                <c:pt idx="102">
                  <c:v>42914.076388888891</c:v>
                </c:pt>
                <c:pt idx="103">
                  <c:v>42914.118055555555</c:v>
                </c:pt>
                <c:pt idx="104">
                  <c:v>42914.159722222219</c:v>
                </c:pt>
                <c:pt idx="105">
                  <c:v>42914.201388888891</c:v>
                </c:pt>
                <c:pt idx="106">
                  <c:v>42914.243055555555</c:v>
                </c:pt>
                <c:pt idx="107">
                  <c:v>42914.284722222219</c:v>
                </c:pt>
                <c:pt idx="108">
                  <c:v>42914.326388888891</c:v>
                </c:pt>
                <c:pt idx="109">
                  <c:v>42914.368055555555</c:v>
                </c:pt>
                <c:pt idx="110">
                  <c:v>42914.409722222219</c:v>
                </c:pt>
                <c:pt idx="111">
                  <c:v>42914.451388888891</c:v>
                </c:pt>
                <c:pt idx="112">
                  <c:v>42914.493055555555</c:v>
                </c:pt>
                <c:pt idx="113">
                  <c:v>42914.534722222219</c:v>
                </c:pt>
                <c:pt idx="114">
                  <c:v>42914.576388888891</c:v>
                </c:pt>
                <c:pt idx="115">
                  <c:v>42914.618055555555</c:v>
                </c:pt>
                <c:pt idx="116">
                  <c:v>42914.659722222219</c:v>
                </c:pt>
                <c:pt idx="117">
                  <c:v>42914.701388888891</c:v>
                </c:pt>
                <c:pt idx="118">
                  <c:v>42914.743055555555</c:v>
                </c:pt>
                <c:pt idx="119">
                  <c:v>42914.784722222219</c:v>
                </c:pt>
                <c:pt idx="120">
                  <c:v>42914.826388888891</c:v>
                </c:pt>
                <c:pt idx="121">
                  <c:v>42914.868055555555</c:v>
                </c:pt>
                <c:pt idx="122">
                  <c:v>42914.909722222219</c:v>
                </c:pt>
                <c:pt idx="123">
                  <c:v>42914.951388888891</c:v>
                </c:pt>
                <c:pt idx="124">
                  <c:v>42914.993055555555</c:v>
                </c:pt>
                <c:pt idx="125">
                  <c:v>42915.034722222219</c:v>
                </c:pt>
                <c:pt idx="126">
                  <c:v>42915.076388888891</c:v>
                </c:pt>
                <c:pt idx="127">
                  <c:v>42915.118055555555</c:v>
                </c:pt>
                <c:pt idx="128">
                  <c:v>42915.159722222219</c:v>
                </c:pt>
                <c:pt idx="129">
                  <c:v>42915.201388888891</c:v>
                </c:pt>
                <c:pt idx="130">
                  <c:v>42915.243055555555</c:v>
                </c:pt>
                <c:pt idx="131">
                  <c:v>42915.284722222219</c:v>
                </c:pt>
                <c:pt idx="132">
                  <c:v>42915.326388888891</c:v>
                </c:pt>
                <c:pt idx="133">
                  <c:v>42915.368055555555</c:v>
                </c:pt>
                <c:pt idx="134">
                  <c:v>42915.409722222219</c:v>
                </c:pt>
                <c:pt idx="135">
                  <c:v>42915.451388888891</c:v>
                </c:pt>
                <c:pt idx="136">
                  <c:v>42915.493055555555</c:v>
                </c:pt>
                <c:pt idx="137">
                  <c:v>42915.534722222219</c:v>
                </c:pt>
                <c:pt idx="138">
                  <c:v>42915.576388888891</c:v>
                </c:pt>
                <c:pt idx="139">
                  <c:v>42915.618055555555</c:v>
                </c:pt>
                <c:pt idx="140">
                  <c:v>42915.659722222219</c:v>
                </c:pt>
                <c:pt idx="141">
                  <c:v>42915.701388888891</c:v>
                </c:pt>
                <c:pt idx="142">
                  <c:v>42915.743055555555</c:v>
                </c:pt>
                <c:pt idx="143">
                  <c:v>42915.784722222219</c:v>
                </c:pt>
                <c:pt idx="144">
                  <c:v>42915.826388888891</c:v>
                </c:pt>
                <c:pt idx="145">
                  <c:v>42915.868055555555</c:v>
                </c:pt>
                <c:pt idx="146">
                  <c:v>42915.909722222219</c:v>
                </c:pt>
                <c:pt idx="147">
                  <c:v>42915.951388888891</c:v>
                </c:pt>
                <c:pt idx="148">
                  <c:v>42915.993055555555</c:v>
                </c:pt>
                <c:pt idx="149">
                  <c:v>42916.034722222219</c:v>
                </c:pt>
                <c:pt idx="150">
                  <c:v>42916.076388888891</c:v>
                </c:pt>
                <c:pt idx="151">
                  <c:v>42916.118055555555</c:v>
                </c:pt>
                <c:pt idx="152">
                  <c:v>42916.159722222219</c:v>
                </c:pt>
                <c:pt idx="153">
                  <c:v>42916.201388888891</c:v>
                </c:pt>
                <c:pt idx="154">
                  <c:v>42916.243055555555</c:v>
                </c:pt>
                <c:pt idx="155">
                  <c:v>42916.284722222219</c:v>
                </c:pt>
                <c:pt idx="156">
                  <c:v>42916.326388888891</c:v>
                </c:pt>
                <c:pt idx="157">
                  <c:v>42916.368055555555</c:v>
                </c:pt>
                <c:pt idx="158">
                  <c:v>42916.409722222219</c:v>
                </c:pt>
                <c:pt idx="159">
                  <c:v>42916.451388888891</c:v>
                </c:pt>
                <c:pt idx="160">
                  <c:v>42916.493055555555</c:v>
                </c:pt>
                <c:pt idx="161">
                  <c:v>42916.534722222219</c:v>
                </c:pt>
                <c:pt idx="162">
                  <c:v>42916.576388888891</c:v>
                </c:pt>
                <c:pt idx="163">
                  <c:v>42916.618055555555</c:v>
                </c:pt>
                <c:pt idx="164">
                  <c:v>42916.659722222219</c:v>
                </c:pt>
                <c:pt idx="165">
                  <c:v>42916.701388888891</c:v>
                </c:pt>
                <c:pt idx="166">
                  <c:v>42916.743055555555</c:v>
                </c:pt>
                <c:pt idx="167">
                  <c:v>42916.784722222219</c:v>
                </c:pt>
                <c:pt idx="168">
                  <c:v>42916.826388888891</c:v>
                </c:pt>
                <c:pt idx="169">
                  <c:v>42916.868055555555</c:v>
                </c:pt>
                <c:pt idx="170">
                  <c:v>42916.909722222219</c:v>
                </c:pt>
                <c:pt idx="171">
                  <c:v>42916.951388888891</c:v>
                </c:pt>
                <c:pt idx="172">
                  <c:v>42916.993055555555</c:v>
                </c:pt>
                <c:pt idx="173">
                  <c:v>42917.034722222219</c:v>
                </c:pt>
                <c:pt idx="174">
                  <c:v>42917.076388888891</c:v>
                </c:pt>
                <c:pt idx="175">
                  <c:v>42917.118055555555</c:v>
                </c:pt>
                <c:pt idx="176">
                  <c:v>42917.159722222219</c:v>
                </c:pt>
                <c:pt idx="177">
                  <c:v>42917.201388888891</c:v>
                </c:pt>
                <c:pt idx="178">
                  <c:v>42917.243055555555</c:v>
                </c:pt>
                <c:pt idx="179">
                  <c:v>42917.284722222219</c:v>
                </c:pt>
                <c:pt idx="180">
                  <c:v>42917.326388888891</c:v>
                </c:pt>
                <c:pt idx="181">
                  <c:v>42917.368055555555</c:v>
                </c:pt>
                <c:pt idx="182">
                  <c:v>42917.409722222219</c:v>
                </c:pt>
                <c:pt idx="183">
                  <c:v>42917.451388888891</c:v>
                </c:pt>
                <c:pt idx="184">
                  <c:v>42917.493055555555</c:v>
                </c:pt>
                <c:pt idx="185">
                  <c:v>42917.534722222219</c:v>
                </c:pt>
                <c:pt idx="186">
                  <c:v>42917.576388888891</c:v>
                </c:pt>
                <c:pt idx="187">
                  <c:v>42917.618055555555</c:v>
                </c:pt>
                <c:pt idx="188">
                  <c:v>42917.659722222219</c:v>
                </c:pt>
                <c:pt idx="189">
                  <c:v>42917.701388888891</c:v>
                </c:pt>
                <c:pt idx="190">
                  <c:v>42917.743055555555</c:v>
                </c:pt>
                <c:pt idx="191">
                  <c:v>42917.784722222219</c:v>
                </c:pt>
                <c:pt idx="192">
                  <c:v>42917.826388888891</c:v>
                </c:pt>
                <c:pt idx="193">
                  <c:v>42917.868055555555</c:v>
                </c:pt>
                <c:pt idx="194">
                  <c:v>42917.909722222219</c:v>
                </c:pt>
                <c:pt idx="195">
                  <c:v>42917.951388888891</c:v>
                </c:pt>
                <c:pt idx="196">
                  <c:v>42917.993055555555</c:v>
                </c:pt>
                <c:pt idx="197">
                  <c:v>42918.034722222219</c:v>
                </c:pt>
                <c:pt idx="198">
                  <c:v>42918.076388888891</c:v>
                </c:pt>
                <c:pt idx="199">
                  <c:v>42918.118055555555</c:v>
                </c:pt>
                <c:pt idx="200">
                  <c:v>42918.159722222219</c:v>
                </c:pt>
                <c:pt idx="201">
                  <c:v>42918.201388888891</c:v>
                </c:pt>
                <c:pt idx="202">
                  <c:v>42918.243055555555</c:v>
                </c:pt>
                <c:pt idx="203">
                  <c:v>42918.284722222219</c:v>
                </c:pt>
                <c:pt idx="204">
                  <c:v>42918.326388888891</c:v>
                </c:pt>
                <c:pt idx="205">
                  <c:v>42918.368055555555</c:v>
                </c:pt>
                <c:pt idx="206">
                  <c:v>42918.409722222219</c:v>
                </c:pt>
                <c:pt idx="207">
                  <c:v>42918.451388888891</c:v>
                </c:pt>
                <c:pt idx="208">
                  <c:v>42918.493055555555</c:v>
                </c:pt>
                <c:pt idx="209">
                  <c:v>42918.534722222219</c:v>
                </c:pt>
                <c:pt idx="210">
                  <c:v>42918.576388888891</c:v>
                </c:pt>
                <c:pt idx="211">
                  <c:v>42918.618055555555</c:v>
                </c:pt>
                <c:pt idx="212">
                  <c:v>42918.659722222219</c:v>
                </c:pt>
                <c:pt idx="213">
                  <c:v>42918.701388888891</c:v>
                </c:pt>
                <c:pt idx="214">
                  <c:v>42918.743055555555</c:v>
                </c:pt>
                <c:pt idx="215">
                  <c:v>42918.784722222219</c:v>
                </c:pt>
                <c:pt idx="216">
                  <c:v>42918.826388888891</c:v>
                </c:pt>
                <c:pt idx="217">
                  <c:v>42918.868055555555</c:v>
                </c:pt>
                <c:pt idx="218">
                  <c:v>42918.909722222219</c:v>
                </c:pt>
                <c:pt idx="219">
                  <c:v>42918.951388888891</c:v>
                </c:pt>
                <c:pt idx="220">
                  <c:v>42918.993055555555</c:v>
                </c:pt>
                <c:pt idx="221">
                  <c:v>42919.034722222219</c:v>
                </c:pt>
                <c:pt idx="222">
                  <c:v>42919.076388888891</c:v>
                </c:pt>
                <c:pt idx="223">
                  <c:v>42919.118055555555</c:v>
                </c:pt>
                <c:pt idx="224">
                  <c:v>42919.159722222219</c:v>
                </c:pt>
                <c:pt idx="225">
                  <c:v>42919.201388888891</c:v>
                </c:pt>
                <c:pt idx="226">
                  <c:v>42919.243055555555</c:v>
                </c:pt>
                <c:pt idx="227">
                  <c:v>42919.284722222219</c:v>
                </c:pt>
                <c:pt idx="228">
                  <c:v>42919.326388888891</c:v>
                </c:pt>
                <c:pt idx="229">
                  <c:v>42919.368055555555</c:v>
                </c:pt>
                <c:pt idx="230">
                  <c:v>42919.409722222219</c:v>
                </c:pt>
                <c:pt idx="231">
                  <c:v>42919.451388888891</c:v>
                </c:pt>
                <c:pt idx="232">
                  <c:v>42919.493055555555</c:v>
                </c:pt>
                <c:pt idx="233">
                  <c:v>42919.534722222219</c:v>
                </c:pt>
                <c:pt idx="234">
                  <c:v>42919.576388888891</c:v>
                </c:pt>
                <c:pt idx="235">
                  <c:v>42919.618055555555</c:v>
                </c:pt>
                <c:pt idx="236">
                  <c:v>42919.659722222219</c:v>
                </c:pt>
                <c:pt idx="237">
                  <c:v>42919.701388888891</c:v>
                </c:pt>
                <c:pt idx="238">
                  <c:v>42919.743055555555</c:v>
                </c:pt>
                <c:pt idx="239">
                  <c:v>42919.784722222219</c:v>
                </c:pt>
                <c:pt idx="240">
                  <c:v>42919.826388888891</c:v>
                </c:pt>
                <c:pt idx="241">
                  <c:v>42919.868055555555</c:v>
                </c:pt>
                <c:pt idx="242">
                  <c:v>42919.909722222219</c:v>
                </c:pt>
                <c:pt idx="243">
                  <c:v>42919.951388888891</c:v>
                </c:pt>
                <c:pt idx="244">
                  <c:v>42919.993055555555</c:v>
                </c:pt>
                <c:pt idx="245">
                  <c:v>42920.034722222219</c:v>
                </c:pt>
                <c:pt idx="246">
                  <c:v>42920.076388888891</c:v>
                </c:pt>
                <c:pt idx="247">
                  <c:v>42920.118055555555</c:v>
                </c:pt>
                <c:pt idx="248">
                  <c:v>42920.159722222219</c:v>
                </c:pt>
                <c:pt idx="249">
                  <c:v>42920.201388888891</c:v>
                </c:pt>
                <c:pt idx="250">
                  <c:v>42920.243055555555</c:v>
                </c:pt>
                <c:pt idx="251">
                  <c:v>42920.284722222219</c:v>
                </c:pt>
                <c:pt idx="252">
                  <c:v>42920.326388888891</c:v>
                </c:pt>
                <c:pt idx="253">
                  <c:v>42920.368055555555</c:v>
                </c:pt>
                <c:pt idx="254">
                  <c:v>42920.409722222219</c:v>
                </c:pt>
                <c:pt idx="255">
                  <c:v>42920.451388888891</c:v>
                </c:pt>
                <c:pt idx="256">
                  <c:v>42920.493055555555</c:v>
                </c:pt>
                <c:pt idx="257">
                  <c:v>42920.534722222219</c:v>
                </c:pt>
                <c:pt idx="258">
                  <c:v>42920.576388888891</c:v>
                </c:pt>
                <c:pt idx="259">
                  <c:v>42920.618055555555</c:v>
                </c:pt>
                <c:pt idx="260">
                  <c:v>42920.659722222219</c:v>
                </c:pt>
                <c:pt idx="261">
                  <c:v>42920.701388888891</c:v>
                </c:pt>
                <c:pt idx="262">
                  <c:v>42920.743055555555</c:v>
                </c:pt>
                <c:pt idx="263">
                  <c:v>42920.784722222219</c:v>
                </c:pt>
                <c:pt idx="264">
                  <c:v>42920.826388888891</c:v>
                </c:pt>
                <c:pt idx="265">
                  <c:v>42920.868055555555</c:v>
                </c:pt>
                <c:pt idx="266">
                  <c:v>42920.909722222219</c:v>
                </c:pt>
                <c:pt idx="267">
                  <c:v>42920.951388888891</c:v>
                </c:pt>
                <c:pt idx="268">
                  <c:v>42920.993055555555</c:v>
                </c:pt>
                <c:pt idx="269">
                  <c:v>42921.034722222219</c:v>
                </c:pt>
                <c:pt idx="270">
                  <c:v>42921.076388888891</c:v>
                </c:pt>
                <c:pt idx="271">
                  <c:v>42921.118055555555</c:v>
                </c:pt>
                <c:pt idx="272">
                  <c:v>42921.159722222219</c:v>
                </c:pt>
                <c:pt idx="273">
                  <c:v>42921.201388888891</c:v>
                </c:pt>
                <c:pt idx="274">
                  <c:v>42921.243055555555</c:v>
                </c:pt>
                <c:pt idx="275">
                  <c:v>42921.284722222219</c:v>
                </c:pt>
                <c:pt idx="276">
                  <c:v>42921.326388888891</c:v>
                </c:pt>
                <c:pt idx="277">
                  <c:v>42921.368055555555</c:v>
                </c:pt>
                <c:pt idx="278">
                  <c:v>42921.409722222219</c:v>
                </c:pt>
                <c:pt idx="279">
                  <c:v>42921.451388888891</c:v>
                </c:pt>
                <c:pt idx="280">
                  <c:v>42921.493055555555</c:v>
                </c:pt>
                <c:pt idx="281">
                  <c:v>42921.534722222219</c:v>
                </c:pt>
                <c:pt idx="282">
                  <c:v>42921.576388888891</c:v>
                </c:pt>
                <c:pt idx="283">
                  <c:v>42921.618055555555</c:v>
                </c:pt>
                <c:pt idx="284">
                  <c:v>42921.659722222219</c:v>
                </c:pt>
                <c:pt idx="285">
                  <c:v>42921.701388888891</c:v>
                </c:pt>
                <c:pt idx="286">
                  <c:v>42921.743055555555</c:v>
                </c:pt>
                <c:pt idx="287">
                  <c:v>42921.784722222219</c:v>
                </c:pt>
                <c:pt idx="288">
                  <c:v>42921.826388888891</c:v>
                </c:pt>
                <c:pt idx="289">
                  <c:v>42921.868055555555</c:v>
                </c:pt>
                <c:pt idx="290">
                  <c:v>42921.909722222219</c:v>
                </c:pt>
                <c:pt idx="291">
                  <c:v>42921.951388888891</c:v>
                </c:pt>
                <c:pt idx="292">
                  <c:v>42921.993055555555</c:v>
                </c:pt>
                <c:pt idx="293">
                  <c:v>42922.034722222219</c:v>
                </c:pt>
                <c:pt idx="294">
                  <c:v>42922.076388888891</c:v>
                </c:pt>
                <c:pt idx="295">
                  <c:v>42922.118055555555</c:v>
                </c:pt>
                <c:pt idx="296">
                  <c:v>42922.159722222219</c:v>
                </c:pt>
                <c:pt idx="297">
                  <c:v>42922.201388888891</c:v>
                </c:pt>
                <c:pt idx="298">
                  <c:v>42922.243055555555</c:v>
                </c:pt>
                <c:pt idx="299">
                  <c:v>42922.284722222219</c:v>
                </c:pt>
                <c:pt idx="300">
                  <c:v>42922.326388888891</c:v>
                </c:pt>
                <c:pt idx="301">
                  <c:v>42922.368055555555</c:v>
                </c:pt>
                <c:pt idx="302">
                  <c:v>42922.409722222219</c:v>
                </c:pt>
                <c:pt idx="303">
                  <c:v>42922.451388888891</c:v>
                </c:pt>
                <c:pt idx="304">
                  <c:v>42922.493055555555</c:v>
                </c:pt>
                <c:pt idx="305">
                  <c:v>42922.534722222219</c:v>
                </c:pt>
                <c:pt idx="306">
                  <c:v>42922.576388888891</c:v>
                </c:pt>
                <c:pt idx="307">
                  <c:v>42922.618055555555</c:v>
                </c:pt>
                <c:pt idx="308">
                  <c:v>42922.659722222219</c:v>
                </c:pt>
                <c:pt idx="309">
                  <c:v>42922.701388888891</c:v>
                </c:pt>
                <c:pt idx="310">
                  <c:v>42922.743055555555</c:v>
                </c:pt>
                <c:pt idx="311">
                  <c:v>42922.784722222219</c:v>
                </c:pt>
                <c:pt idx="312">
                  <c:v>42922.826388888891</c:v>
                </c:pt>
                <c:pt idx="313">
                  <c:v>42922.868055555555</c:v>
                </c:pt>
                <c:pt idx="314">
                  <c:v>42922.909722222219</c:v>
                </c:pt>
                <c:pt idx="315">
                  <c:v>42922.951388888891</c:v>
                </c:pt>
                <c:pt idx="316">
                  <c:v>42922.993055555555</c:v>
                </c:pt>
                <c:pt idx="317">
                  <c:v>42923.034722222219</c:v>
                </c:pt>
                <c:pt idx="318">
                  <c:v>42923.076388888891</c:v>
                </c:pt>
                <c:pt idx="319">
                  <c:v>42923.118055555555</c:v>
                </c:pt>
                <c:pt idx="320">
                  <c:v>42923.159722222219</c:v>
                </c:pt>
                <c:pt idx="321">
                  <c:v>42923.201388888891</c:v>
                </c:pt>
                <c:pt idx="322">
                  <c:v>42923.243055555555</c:v>
                </c:pt>
                <c:pt idx="323">
                  <c:v>42923.284722222219</c:v>
                </c:pt>
                <c:pt idx="324">
                  <c:v>42923.326388888891</c:v>
                </c:pt>
                <c:pt idx="325">
                  <c:v>42923.368055555555</c:v>
                </c:pt>
                <c:pt idx="326">
                  <c:v>42923.409722222219</c:v>
                </c:pt>
                <c:pt idx="327">
                  <c:v>42923.451388888891</c:v>
                </c:pt>
                <c:pt idx="328">
                  <c:v>42923.493055555555</c:v>
                </c:pt>
                <c:pt idx="329">
                  <c:v>42923.534722222219</c:v>
                </c:pt>
                <c:pt idx="330">
                  <c:v>42923.576388888891</c:v>
                </c:pt>
                <c:pt idx="331">
                  <c:v>42923.618055555555</c:v>
                </c:pt>
                <c:pt idx="332">
                  <c:v>42923.659722222219</c:v>
                </c:pt>
                <c:pt idx="333">
                  <c:v>42923.701388888891</c:v>
                </c:pt>
                <c:pt idx="334">
                  <c:v>42923.743055555555</c:v>
                </c:pt>
                <c:pt idx="335">
                  <c:v>42923.784722222219</c:v>
                </c:pt>
                <c:pt idx="336">
                  <c:v>42923.826388888891</c:v>
                </c:pt>
                <c:pt idx="337">
                  <c:v>42923.868055555555</c:v>
                </c:pt>
                <c:pt idx="338">
                  <c:v>42923.909722222219</c:v>
                </c:pt>
                <c:pt idx="339">
                  <c:v>42923.951388888891</c:v>
                </c:pt>
                <c:pt idx="340">
                  <c:v>42923.993055555555</c:v>
                </c:pt>
                <c:pt idx="341">
                  <c:v>42924.034722222219</c:v>
                </c:pt>
                <c:pt idx="342">
                  <c:v>42924.076388888891</c:v>
                </c:pt>
                <c:pt idx="343">
                  <c:v>42924.118055555555</c:v>
                </c:pt>
                <c:pt idx="344">
                  <c:v>42924.159722222219</c:v>
                </c:pt>
                <c:pt idx="345">
                  <c:v>42924.201388888891</c:v>
                </c:pt>
                <c:pt idx="346">
                  <c:v>42924.243055555555</c:v>
                </c:pt>
                <c:pt idx="347">
                  <c:v>42924.284722222219</c:v>
                </c:pt>
                <c:pt idx="348">
                  <c:v>42924.326388888891</c:v>
                </c:pt>
                <c:pt idx="349">
                  <c:v>42924.368055555555</c:v>
                </c:pt>
                <c:pt idx="350">
                  <c:v>42924.409722222219</c:v>
                </c:pt>
                <c:pt idx="351">
                  <c:v>42924.451388888891</c:v>
                </c:pt>
                <c:pt idx="352">
                  <c:v>42924.493055555555</c:v>
                </c:pt>
                <c:pt idx="353">
                  <c:v>42924.534722222219</c:v>
                </c:pt>
                <c:pt idx="354">
                  <c:v>42924.576388888891</c:v>
                </c:pt>
                <c:pt idx="355">
                  <c:v>42924.618055555555</c:v>
                </c:pt>
                <c:pt idx="356">
                  <c:v>42924.659722222219</c:v>
                </c:pt>
                <c:pt idx="357">
                  <c:v>42924.701388888891</c:v>
                </c:pt>
              </c:numCache>
            </c:numRef>
          </c:xVal>
          <c:yVal>
            <c:numRef>
              <c:f>'Görlitz, Hentschel-Keller'!$F$33:$F$390</c:f>
              <c:numCache>
                <c:formatCode>General</c:formatCode>
                <c:ptCount val="358"/>
                <c:pt idx="0">
                  <c:v>266</c:v>
                </c:pt>
                <c:pt idx="1">
                  <c:v>183</c:v>
                </c:pt>
                <c:pt idx="2">
                  <c:v>262</c:v>
                </c:pt>
                <c:pt idx="3">
                  <c:v>261</c:v>
                </c:pt>
                <c:pt idx="4">
                  <c:v>264</c:v>
                </c:pt>
                <c:pt idx="5">
                  <c:v>309</c:v>
                </c:pt>
                <c:pt idx="6">
                  <c:v>173</c:v>
                </c:pt>
                <c:pt idx="7">
                  <c:v>204</c:v>
                </c:pt>
                <c:pt idx="8">
                  <c:v>332</c:v>
                </c:pt>
                <c:pt idx="9">
                  <c:v>223</c:v>
                </c:pt>
                <c:pt idx="10">
                  <c:v>95</c:v>
                </c:pt>
                <c:pt idx="11">
                  <c:v>113</c:v>
                </c:pt>
                <c:pt idx="12">
                  <c:v>247</c:v>
                </c:pt>
                <c:pt idx="13">
                  <c:v>0</c:v>
                </c:pt>
                <c:pt idx="14">
                  <c:v>442</c:v>
                </c:pt>
                <c:pt idx="15">
                  <c:v>257</c:v>
                </c:pt>
                <c:pt idx="16">
                  <c:v>308</c:v>
                </c:pt>
                <c:pt idx="17">
                  <c:v>328</c:v>
                </c:pt>
                <c:pt idx="18">
                  <c:v>141</c:v>
                </c:pt>
                <c:pt idx="19">
                  <c:v>114</c:v>
                </c:pt>
                <c:pt idx="20">
                  <c:v>270</c:v>
                </c:pt>
                <c:pt idx="21">
                  <c:v>110</c:v>
                </c:pt>
                <c:pt idx="22">
                  <c:v>49</c:v>
                </c:pt>
                <c:pt idx="23">
                  <c:v>0</c:v>
                </c:pt>
                <c:pt idx="24">
                  <c:v>0</c:v>
                </c:pt>
                <c:pt idx="25">
                  <c:v>53</c:v>
                </c:pt>
                <c:pt idx="26">
                  <c:v>60</c:v>
                </c:pt>
                <c:pt idx="27">
                  <c:v>61</c:v>
                </c:pt>
                <c:pt idx="28">
                  <c:v>78</c:v>
                </c:pt>
                <c:pt idx="29">
                  <c:v>0</c:v>
                </c:pt>
                <c:pt idx="30">
                  <c:v>86</c:v>
                </c:pt>
                <c:pt idx="31">
                  <c:v>0</c:v>
                </c:pt>
                <c:pt idx="32">
                  <c:v>107</c:v>
                </c:pt>
                <c:pt idx="33">
                  <c:v>150</c:v>
                </c:pt>
                <c:pt idx="34">
                  <c:v>119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91</c:v>
                </c:pt>
                <c:pt idx="40">
                  <c:v>115</c:v>
                </c:pt>
                <c:pt idx="41">
                  <c:v>103</c:v>
                </c:pt>
                <c:pt idx="42">
                  <c:v>0</c:v>
                </c:pt>
                <c:pt idx="43">
                  <c:v>105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83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68</c:v>
                </c:pt>
                <c:pt idx="53">
                  <c:v>0</c:v>
                </c:pt>
                <c:pt idx="54">
                  <c:v>121</c:v>
                </c:pt>
                <c:pt idx="55">
                  <c:v>0</c:v>
                </c:pt>
                <c:pt idx="56">
                  <c:v>198</c:v>
                </c:pt>
                <c:pt idx="57">
                  <c:v>79</c:v>
                </c:pt>
                <c:pt idx="58">
                  <c:v>111</c:v>
                </c:pt>
                <c:pt idx="59">
                  <c:v>0</c:v>
                </c:pt>
                <c:pt idx="60">
                  <c:v>96</c:v>
                </c:pt>
                <c:pt idx="61">
                  <c:v>95</c:v>
                </c:pt>
                <c:pt idx="62">
                  <c:v>0</c:v>
                </c:pt>
                <c:pt idx="63">
                  <c:v>0</c:v>
                </c:pt>
                <c:pt idx="64">
                  <c:v>76</c:v>
                </c:pt>
                <c:pt idx="65">
                  <c:v>153</c:v>
                </c:pt>
                <c:pt idx="66">
                  <c:v>0</c:v>
                </c:pt>
                <c:pt idx="67">
                  <c:v>169</c:v>
                </c:pt>
                <c:pt idx="68">
                  <c:v>0</c:v>
                </c:pt>
                <c:pt idx="69">
                  <c:v>0</c:v>
                </c:pt>
                <c:pt idx="70">
                  <c:v>74</c:v>
                </c:pt>
                <c:pt idx="71">
                  <c:v>107</c:v>
                </c:pt>
                <c:pt idx="72">
                  <c:v>180</c:v>
                </c:pt>
                <c:pt idx="73">
                  <c:v>87</c:v>
                </c:pt>
                <c:pt idx="74">
                  <c:v>72</c:v>
                </c:pt>
                <c:pt idx="75">
                  <c:v>0</c:v>
                </c:pt>
                <c:pt idx="76">
                  <c:v>72</c:v>
                </c:pt>
                <c:pt idx="77">
                  <c:v>345</c:v>
                </c:pt>
                <c:pt idx="78">
                  <c:v>154</c:v>
                </c:pt>
                <c:pt idx="79">
                  <c:v>207</c:v>
                </c:pt>
                <c:pt idx="80">
                  <c:v>170</c:v>
                </c:pt>
                <c:pt idx="81">
                  <c:v>138</c:v>
                </c:pt>
                <c:pt idx="82">
                  <c:v>102</c:v>
                </c:pt>
                <c:pt idx="83">
                  <c:v>0</c:v>
                </c:pt>
                <c:pt idx="84">
                  <c:v>105</c:v>
                </c:pt>
                <c:pt idx="85">
                  <c:v>197</c:v>
                </c:pt>
                <c:pt idx="86">
                  <c:v>0</c:v>
                </c:pt>
                <c:pt idx="87">
                  <c:v>115</c:v>
                </c:pt>
                <c:pt idx="88">
                  <c:v>85</c:v>
                </c:pt>
                <c:pt idx="89">
                  <c:v>125</c:v>
                </c:pt>
                <c:pt idx="90">
                  <c:v>94</c:v>
                </c:pt>
                <c:pt idx="91">
                  <c:v>68</c:v>
                </c:pt>
                <c:pt idx="92">
                  <c:v>0</c:v>
                </c:pt>
                <c:pt idx="93">
                  <c:v>163</c:v>
                </c:pt>
                <c:pt idx="94">
                  <c:v>0</c:v>
                </c:pt>
                <c:pt idx="95">
                  <c:v>177</c:v>
                </c:pt>
                <c:pt idx="96">
                  <c:v>113</c:v>
                </c:pt>
                <c:pt idx="97">
                  <c:v>0</c:v>
                </c:pt>
                <c:pt idx="98">
                  <c:v>112</c:v>
                </c:pt>
                <c:pt idx="99">
                  <c:v>143</c:v>
                </c:pt>
                <c:pt idx="100">
                  <c:v>91</c:v>
                </c:pt>
                <c:pt idx="101">
                  <c:v>146</c:v>
                </c:pt>
                <c:pt idx="102">
                  <c:v>0</c:v>
                </c:pt>
                <c:pt idx="103">
                  <c:v>118</c:v>
                </c:pt>
                <c:pt idx="104">
                  <c:v>170</c:v>
                </c:pt>
                <c:pt idx="105">
                  <c:v>91</c:v>
                </c:pt>
                <c:pt idx="106">
                  <c:v>182</c:v>
                </c:pt>
                <c:pt idx="107">
                  <c:v>98</c:v>
                </c:pt>
                <c:pt idx="108">
                  <c:v>155</c:v>
                </c:pt>
                <c:pt idx="109">
                  <c:v>273</c:v>
                </c:pt>
                <c:pt idx="110">
                  <c:v>0</c:v>
                </c:pt>
                <c:pt idx="111">
                  <c:v>123</c:v>
                </c:pt>
                <c:pt idx="112">
                  <c:v>0</c:v>
                </c:pt>
                <c:pt idx="113">
                  <c:v>143</c:v>
                </c:pt>
                <c:pt idx="114">
                  <c:v>0</c:v>
                </c:pt>
                <c:pt idx="115">
                  <c:v>0</c:v>
                </c:pt>
                <c:pt idx="116">
                  <c:v>219</c:v>
                </c:pt>
                <c:pt idx="117">
                  <c:v>65</c:v>
                </c:pt>
                <c:pt idx="118">
                  <c:v>0</c:v>
                </c:pt>
                <c:pt idx="119">
                  <c:v>155</c:v>
                </c:pt>
                <c:pt idx="120">
                  <c:v>123</c:v>
                </c:pt>
                <c:pt idx="121">
                  <c:v>153</c:v>
                </c:pt>
                <c:pt idx="122">
                  <c:v>149</c:v>
                </c:pt>
                <c:pt idx="123">
                  <c:v>218</c:v>
                </c:pt>
                <c:pt idx="124">
                  <c:v>115</c:v>
                </c:pt>
                <c:pt idx="125">
                  <c:v>181</c:v>
                </c:pt>
                <c:pt idx="126">
                  <c:v>194</c:v>
                </c:pt>
                <c:pt idx="127">
                  <c:v>285</c:v>
                </c:pt>
                <c:pt idx="128">
                  <c:v>310</c:v>
                </c:pt>
                <c:pt idx="129">
                  <c:v>431</c:v>
                </c:pt>
                <c:pt idx="130">
                  <c:v>325</c:v>
                </c:pt>
                <c:pt idx="131">
                  <c:v>285</c:v>
                </c:pt>
                <c:pt idx="132">
                  <c:v>0</c:v>
                </c:pt>
                <c:pt idx="133">
                  <c:v>230</c:v>
                </c:pt>
                <c:pt idx="134">
                  <c:v>238</c:v>
                </c:pt>
                <c:pt idx="135">
                  <c:v>343</c:v>
                </c:pt>
                <c:pt idx="136">
                  <c:v>409</c:v>
                </c:pt>
                <c:pt idx="137">
                  <c:v>340</c:v>
                </c:pt>
                <c:pt idx="138">
                  <c:v>335</c:v>
                </c:pt>
                <c:pt idx="139">
                  <c:v>510</c:v>
                </c:pt>
                <c:pt idx="140">
                  <c:v>389</c:v>
                </c:pt>
                <c:pt idx="141">
                  <c:v>382</c:v>
                </c:pt>
                <c:pt idx="142">
                  <c:v>471</c:v>
                </c:pt>
                <c:pt idx="143">
                  <c:v>673</c:v>
                </c:pt>
                <c:pt idx="144">
                  <c:v>382</c:v>
                </c:pt>
                <c:pt idx="145">
                  <c:v>421</c:v>
                </c:pt>
                <c:pt idx="146">
                  <c:v>229</c:v>
                </c:pt>
                <c:pt idx="147">
                  <c:v>465</c:v>
                </c:pt>
                <c:pt idx="148">
                  <c:v>665</c:v>
                </c:pt>
                <c:pt idx="149">
                  <c:v>658</c:v>
                </c:pt>
                <c:pt idx="150">
                  <c:v>0</c:v>
                </c:pt>
                <c:pt idx="151">
                  <c:v>484</c:v>
                </c:pt>
                <c:pt idx="152">
                  <c:v>552</c:v>
                </c:pt>
                <c:pt idx="153">
                  <c:v>436</c:v>
                </c:pt>
                <c:pt idx="154">
                  <c:v>344</c:v>
                </c:pt>
                <c:pt idx="155">
                  <c:v>303</c:v>
                </c:pt>
                <c:pt idx="156">
                  <c:v>176</c:v>
                </c:pt>
                <c:pt idx="157">
                  <c:v>285</c:v>
                </c:pt>
                <c:pt idx="158">
                  <c:v>306</c:v>
                </c:pt>
                <c:pt idx="159">
                  <c:v>665</c:v>
                </c:pt>
                <c:pt idx="160">
                  <c:v>143</c:v>
                </c:pt>
                <c:pt idx="161">
                  <c:v>306</c:v>
                </c:pt>
                <c:pt idx="162">
                  <c:v>444</c:v>
                </c:pt>
                <c:pt idx="163">
                  <c:v>145</c:v>
                </c:pt>
                <c:pt idx="164">
                  <c:v>415</c:v>
                </c:pt>
                <c:pt idx="165">
                  <c:v>197</c:v>
                </c:pt>
                <c:pt idx="166">
                  <c:v>196</c:v>
                </c:pt>
                <c:pt idx="167">
                  <c:v>310</c:v>
                </c:pt>
                <c:pt idx="168">
                  <c:v>0</c:v>
                </c:pt>
                <c:pt idx="169">
                  <c:v>254</c:v>
                </c:pt>
                <c:pt idx="170">
                  <c:v>182</c:v>
                </c:pt>
                <c:pt idx="171">
                  <c:v>164</c:v>
                </c:pt>
                <c:pt idx="172">
                  <c:v>192</c:v>
                </c:pt>
                <c:pt idx="173">
                  <c:v>256</c:v>
                </c:pt>
                <c:pt idx="174">
                  <c:v>302</c:v>
                </c:pt>
                <c:pt idx="175">
                  <c:v>215</c:v>
                </c:pt>
                <c:pt idx="176">
                  <c:v>343</c:v>
                </c:pt>
                <c:pt idx="177">
                  <c:v>223</c:v>
                </c:pt>
                <c:pt idx="178">
                  <c:v>293</c:v>
                </c:pt>
                <c:pt idx="179">
                  <c:v>327</c:v>
                </c:pt>
                <c:pt idx="180">
                  <c:v>215</c:v>
                </c:pt>
                <c:pt idx="181">
                  <c:v>288</c:v>
                </c:pt>
                <c:pt idx="182">
                  <c:v>300</c:v>
                </c:pt>
                <c:pt idx="183">
                  <c:v>252</c:v>
                </c:pt>
                <c:pt idx="184">
                  <c:v>459</c:v>
                </c:pt>
                <c:pt idx="185">
                  <c:v>256</c:v>
                </c:pt>
                <c:pt idx="186">
                  <c:v>373</c:v>
                </c:pt>
                <c:pt idx="187">
                  <c:v>211</c:v>
                </c:pt>
                <c:pt idx="188">
                  <c:v>172</c:v>
                </c:pt>
                <c:pt idx="189">
                  <c:v>215</c:v>
                </c:pt>
                <c:pt idx="190">
                  <c:v>257</c:v>
                </c:pt>
                <c:pt idx="191">
                  <c:v>483</c:v>
                </c:pt>
                <c:pt idx="192">
                  <c:v>170</c:v>
                </c:pt>
                <c:pt idx="193">
                  <c:v>226</c:v>
                </c:pt>
                <c:pt idx="194">
                  <c:v>205</c:v>
                </c:pt>
                <c:pt idx="195">
                  <c:v>423</c:v>
                </c:pt>
                <c:pt idx="196">
                  <c:v>148</c:v>
                </c:pt>
                <c:pt idx="197">
                  <c:v>306</c:v>
                </c:pt>
                <c:pt idx="198">
                  <c:v>222</c:v>
                </c:pt>
                <c:pt idx="199">
                  <c:v>204</c:v>
                </c:pt>
                <c:pt idx="200">
                  <c:v>293</c:v>
                </c:pt>
                <c:pt idx="201">
                  <c:v>237</c:v>
                </c:pt>
                <c:pt idx="202">
                  <c:v>195</c:v>
                </c:pt>
                <c:pt idx="203">
                  <c:v>183</c:v>
                </c:pt>
                <c:pt idx="204">
                  <c:v>225</c:v>
                </c:pt>
                <c:pt idx="205">
                  <c:v>389</c:v>
                </c:pt>
                <c:pt idx="206">
                  <c:v>233</c:v>
                </c:pt>
                <c:pt idx="207">
                  <c:v>305</c:v>
                </c:pt>
                <c:pt idx="208">
                  <c:v>237</c:v>
                </c:pt>
                <c:pt idx="209">
                  <c:v>335</c:v>
                </c:pt>
                <c:pt idx="210">
                  <c:v>0</c:v>
                </c:pt>
                <c:pt idx="211">
                  <c:v>264</c:v>
                </c:pt>
                <c:pt idx="212">
                  <c:v>130</c:v>
                </c:pt>
                <c:pt idx="213">
                  <c:v>139</c:v>
                </c:pt>
                <c:pt idx="214">
                  <c:v>113</c:v>
                </c:pt>
                <c:pt idx="215">
                  <c:v>52</c:v>
                </c:pt>
                <c:pt idx="216">
                  <c:v>290</c:v>
                </c:pt>
                <c:pt idx="217">
                  <c:v>0</c:v>
                </c:pt>
                <c:pt idx="218">
                  <c:v>383</c:v>
                </c:pt>
                <c:pt idx="219">
                  <c:v>347</c:v>
                </c:pt>
                <c:pt idx="220">
                  <c:v>475</c:v>
                </c:pt>
                <c:pt idx="221">
                  <c:v>415</c:v>
                </c:pt>
                <c:pt idx="222">
                  <c:v>243</c:v>
                </c:pt>
                <c:pt idx="223">
                  <c:v>262</c:v>
                </c:pt>
                <c:pt idx="224">
                  <c:v>243</c:v>
                </c:pt>
                <c:pt idx="225">
                  <c:v>247</c:v>
                </c:pt>
                <c:pt idx="226">
                  <c:v>437</c:v>
                </c:pt>
                <c:pt idx="227">
                  <c:v>349</c:v>
                </c:pt>
                <c:pt idx="228">
                  <c:v>704</c:v>
                </c:pt>
                <c:pt idx="229">
                  <c:v>460</c:v>
                </c:pt>
                <c:pt idx="230">
                  <c:v>587</c:v>
                </c:pt>
                <c:pt idx="231">
                  <c:v>387</c:v>
                </c:pt>
                <c:pt idx="232">
                  <c:v>463</c:v>
                </c:pt>
                <c:pt idx="233">
                  <c:v>419</c:v>
                </c:pt>
                <c:pt idx="234">
                  <c:v>356</c:v>
                </c:pt>
                <c:pt idx="235">
                  <c:v>349</c:v>
                </c:pt>
                <c:pt idx="236">
                  <c:v>370</c:v>
                </c:pt>
                <c:pt idx="237">
                  <c:v>339</c:v>
                </c:pt>
                <c:pt idx="238">
                  <c:v>250</c:v>
                </c:pt>
                <c:pt idx="239">
                  <c:v>154</c:v>
                </c:pt>
                <c:pt idx="240">
                  <c:v>96</c:v>
                </c:pt>
                <c:pt idx="241">
                  <c:v>138</c:v>
                </c:pt>
                <c:pt idx="242">
                  <c:v>133</c:v>
                </c:pt>
                <c:pt idx="243">
                  <c:v>208</c:v>
                </c:pt>
                <c:pt idx="244">
                  <c:v>0</c:v>
                </c:pt>
                <c:pt idx="245">
                  <c:v>194</c:v>
                </c:pt>
                <c:pt idx="246">
                  <c:v>160</c:v>
                </c:pt>
                <c:pt idx="247">
                  <c:v>197</c:v>
                </c:pt>
                <c:pt idx="248">
                  <c:v>207</c:v>
                </c:pt>
                <c:pt idx="249">
                  <c:v>187</c:v>
                </c:pt>
                <c:pt idx="250">
                  <c:v>115</c:v>
                </c:pt>
                <c:pt idx="251">
                  <c:v>253</c:v>
                </c:pt>
                <c:pt idx="252">
                  <c:v>183</c:v>
                </c:pt>
                <c:pt idx="253">
                  <c:v>286</c:v>
                </c:pt>
                <c:pt idx="254">
                  <c:v>169</c:v>
                </c:pt>
                <c:pt idx="255">
                  <c:v>231</c:v>
                </c:pt>
                <c:pt idx="256">
                  <c:v>208</c:v>
                </c:pt>
                <c:pt idx="257">
                  <c:v>238</c:v>
                </c:pt>
                <c:pt idx="258">
                  <c:v>0</c:v>
                </c:pt>
                <c:pt idx="259">
                  <c:v>183</c:v>
                </c:pt>
                <c:pt idx="260">
                  <c:v>114</c:v>
                </c:pt>
                <c:pt idx="261">
                  <c:v>372</c:v>
                </c:pt>
                <c:pt idx="262">
                  <c:v>147</c:v>
                </c:pt>
                <c:pt idx="263">
                  <c:v>210</c:v>
                </c:pt>
                <c:pt idx="264">
                  <c:v>139</c:v>
                </c:pt>
                <c:pt idx="265">
                  <c:v>157</c:v>
                </c:pt>
                <c:pt idx="266">
                  <c:v>164</c:v>
                </c:pt>
                <c:pt idx="267">
                  <c:v>103</c:v>
                </c:pt>
                <c:pt idx="268">
                  <c:v>301</c:v>
                </c:pt>
                <c:pt idx="269">
                  <c:v>231</c:v>
                </c:pt>
                <c:pt idx="270">
                  <c:v>321</c:v>
                </c:pt>
                <c:pt idx="271">
                  <c:v>289</c:v>
                </c:pt>
                <c:pt idx="272">
                  <c:v>146</c:v>
                </c:pt>
                <c:pt idx="273">
                  <c:v>180</c:v>
                </c:pt>
                <c:pt idx="274">
                  <c:v>301</c:v>
                </c:pt>
                <c:pt idx="275">
                  <c:v>346</c:v>
                </c:pt>
                <c:pt idx="276">
                  <c:v>333</c:v>
                </c:pt>
                <c:pt idx="277">
                  <c:v>133</c:v>
                </c:pt>
                <c:pt idx="278">
                  <c:v>125</c:v>
                </c:pt>
                <c:pt idx="279">
                  <c:v>281</c:v>
                </c:pt>
                <c:pt idx="280">
                  <c:v>110</c:v>
                </c:pt>
                <c:pt idx="281">
                  <c:v>192</c:v>
                </c:pt>
                <c:pt idx="282">
                  <c:v>198</c:v>
                </c:pt>
                <c:pt idx="283">
                  <c:v>85</c:v>
                </c:pt>
                <c:pt idx="284">
                  <c:v>380</c:v>
                </c:pt>
                <c:pt idx="285">
                  <c:v>166</c:v>
                </c:pt>
                <c:pt idx="286">
                  <c:v>179</c:v>
                </c:pt>
                <c:pt idx="287">
                  <c:v>211</c:v>
                </c:pt>
                <c:pt idx="288">
                  <c:v>90</c:v>
                </c:pt>
                <c:pt idx="289">
                  <c:v>291</c:v>
                </c:pt>
                <c:pt idx="290">
                  <c:v>133</c:v>
                </c:pt>
                <c:pt idx="291">
                  <c:v>116</c:v>
                </c:pt>
                <c:pt idx="292">
                  <c:v>241</c:v>
                </c:pt>
                <c:pt idx="293">
                  <c:v>170</c:v>
                </c:pt>
                <c:pt idx="294">
                  <c:v>336</c:v>
                </c:pt>
                <c:pt idx="295">
                  <c:v>480</c:v>
                </c:pt>
                <c:pt idx="296">
                  <c:v>220</c:v>
                </c:pt>
                <c:pt idx="297">
                  <c:v>267</c:v>
                </c:pt>
                <c:pt idx="298">
                  <c:v>429</c:v>
                </c:pt>
                <c:pt idx="299">
                  <c:v>367</c:v>
                </c:pt>
                <c:pt idx="300">
                  <c:v>412</c:v>
                </c:pt>
                <c:pt idx="301">
                  <c:v>480</c:v>
                </c:pt>
                <c:pt idx="302">
                  <c:v>286</c:v>
                </c:pt>
                <c:pt idx="303">
                  <c:v>228</c:v>
                </c:pt>
                <c:pt idx="304">
                  <c:v>200</c:v>
                </c:pt>
                <c:pt idx="305">
                  <c:v>175</c:v>
                </c:pt>
                <c:pt idx="306">
                  <c:v>193</c:v>
                </c:pt>
                <c:pt idx="307">
                  <c:v>0</c:v>
                </c:pt>
                <c:pt idx="308">
                  <c:v>78</c:v>
                </c:pt>
                <c:pt idx="309">
                  <c:v>214</c:v>
                </c:pt>
                <c:pt idx="310">
                  <c:v>0</c:v>
                </c:pt>
                <c:pt idx="311">
                  <c:v>69</c:v>
                </c:pt>
                <c:pt idx="312">
                  <c:v>184</c:v>
                </c:pt>
                <c:pt idx="313">
                  <c:v>229</c:v>
                </c:pt>
                <c:pt idx="314">
                  <c:v>76</c:v>
                </c:pt>
                <c:pt idx="315">
                  <c:v>0</c:v>
                </c:pt>
                <c:pt idx="316">
                  <c:v>57</c:v>
                </c:pt>
                <c:pt idx="317">
                  <c:v>253</c:v>
                </c:pt>
                <c:pt idx="318">
                  <c:v>79</c:v>
                </c:pt>
                <c:pt idx="319">
                  <c:v>161</c:v>
                </c:pt>
                <c:pt idx="320">
                  <c:v>183</c:v>
                </c:pt>
                <c:pt idx="321">
                  <c:v>0</c:v>
                </c:pt>
                <c:pt idx="322">
                  <c:v>207</c:v>
                </c:pt>
                <c:pt idx="323">
                  <c:v>218</c:v>
                </c:pt>
                <c:pt idx="324">
                  <c:v>314</c:v>
                </c:pt>
                <c:pt idx="325">
                  <c:v>112</c:v>
                </c:pt>
                <c:pt idx="326">
                  <c:v>263</c:v>
                </c:pt>
                <c:pt idx="327">
                  <c:v>435</c:v>
                </c:pt>
                <c:pt idx="328">
                  <c:v>347</c:v>
                </c:pt>
                <c:pt idx="329">
                  <c:v>0</c:v>
                </c:pt>
                <c:pt idx="330">
                  <c:v>97</c:v>
                </c:pt>
                <c:pt idx="331">
                  <c:v>183</c:v>
                </c:pt>
                <c:pt idx="332">
                  <c:v>351</c:v>
                </c:pt>
                <c:pt idx="333">
                  <c:v>116</c:v>
                </c:pt>
                <c:pt idx="334">
                  <c:v>0</c:v>
                </c:pt>
                <c:pt idx="335">
                  <c:v>150</c:v>
                </c:pt>
                <c:pt idx="336">
                  <c:v>244</c:v>
                </c:pt>
                <c:pt idx="337">
                  <c:v>169</c:v>
                </c:pt>
                <c:pt idx="338">
                  <c:v>81</c:v>
                </c:pt>
                <c:pt idx="339">
                  <c:v>128</c:v>
                </c:pt>
                <c:pt idx="340">
                  <c:v>103</c:v>
                </c:pt>
                <c:pt idx="341">
                  <c:v>165</c:v>
                </c:pt>
                <c:pt idx="342">
                  <c:v>191</c:v>
                </c:pt>
                <c:pt idx="343">
                  <c:v>0</c:v>
                </c:pt>
                <c:pt idx="344">
                  <c:v>289</c:v>
                </c:pt>
                <c:pt idx="345">
                  <c:v>249</c:v>
                </c:pt>
                <c:pt idx="346">
                  <c:v>319</c:v>
                </c:pt>
                <c:pt idx="347">
                  <c:v>181</c:v>
                </c:pt>
                <c:pt idx="348">
                  <c:v>379</c:v>
                </c:pt>
                <c:pt idx="349">
                  <c:v>208</c:v>
                </c:pt>
                <c:pt idx="350">
                  <c:v>227</c:v>
                </c:pt>
                <c:pt idx="351">
                  <c:v>323</c:v>
                </c:pt>
                <c:pt idx="352">
                  <c:v>368</c:v>
                </c:pt>
                <c:pt idx="353">
                  <c:v>102</c:v>
                </c:pt>
                <c:pt idx="354">
                  <c:v>164</c:v>
                </c:pt>
                <c:pt idx="355">
                  <c:v>119</c:v>
                </c:pt>
                <c:pt idx="356">
                  <c:v>224</c:v>
                </c:pt>
                <c:pt idx="357">
                  <c:v>248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78560"/>
        <c:axId val="88976384"/>
      </c:scatterChart>
      <c:valAx>
        <c:axId val="88972672"/>
        <c:scaling>
          <c:orientation val="minMax"/>
          <c:max val="42925"/>
          <c:min val="42909"/>
        </c:scaling>
        <c:delete val="0"/>
        <c:axPos val="b"/>
        <c:numFmt formatCode="m/d/yyyy" sourceLinked="0"/>
        <c:majorTickMark val="out"/>
        <c:minorTickMark val="in"/>
        <c:tickLblPos val="nextTo"/>
        <c:txPr>
          <a:bodyPr rot="-5400000" vert="horz"/>
          <a:lstStyle/>
          <a:p>
            <a:pPr>
              <a:defRPr sz="1200"/>
            </a:pPr>
            <a:endParaRPr lang="de-DE"/>
          </a:p>
        </c:txPr>
        <c:crossAx val="88974464"/>
        <c:crosses val="autoZero"/>
        <c:crossBetween val="midCat"/>
        <c:minorUnit val="8.3333300000000013E-2"/>
      </c:valAx>
      <c:valAx>
        <c:axId val="88974464"/>
        <c:scaling>
          <c:orientation val="minMax"/>
          <c:max val="1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/>
                  <a:t>Radon</a:t>
                </a:r>
                <a:r>
                  <a:rPr lang="de-DE" sz="1200" baseline="0"/>
                  <a:t> [Bq/m</a:t>
                </a:r>
                <a:r>
                  <a:rPr lang="de-DE" sz="1200" baseline="30000"/>
                  <a:t>3</a:t>
                </a:r>
                <a:r>
                  <a:rPr lang="de-DE" sz="1200" baseline="0"/>
                  <a:t>]</a:t>
                </a:r>
                <a:r>
                  <a:rPr lang="de-DE" sz="1200" b="1" i="0" u="none" strike="noStrike" baseline="0">
                    <a:effectLst/>
                  </a:rPr>
                  <a:t>  </a:t>
                </a:r>
                <a:endParaRPr lang="de-DE" sz="1200"/>
              </a:p>
            </c:rich>
          </c:tx>
          <c:layout>
            <c:manualLayout>
              <c:xMode val="edge"/>
              <c:yMode val="edge"/>
              <c:x val="4.104938271604938E-3"/>
              <c:y val="0.328731111111111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8972672"/>
        <c:crosses val="autoZero"/>
        <c:crossBetween val="midCat"/>
        <c:majorUnit val="2000"/>
      </c:valAx>
      <c:valAx>
        <c:axId val="88976384"/>
        <c:scaling>
          <c:orientation val="minMax"/>
          <c:max val="1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200" b="1" i="0" u="none" strike="noStrike" baseline="0">
                    <a:effectLst/>
                  </a:rPr>
                  <a:t>Thoron [Bq/m</a:t>
                </a:r>
                <a:r>
                  <a:rPr lang="de-DE" sz="1200" b="1" i="0" u="none" strike="noStrike" baseline="30000">
                    <a:effectLst/>
                  </a:rPr>
                  <a:t>3</a:t>
                </a:r>
                <a:r>
                  <a:rPr lang="de-DE" sz="1200" b="1" i="0" u="none" strike="noStrike" baseline="0">
                    <a:effectLst/>
                  </a:rPr>
                  <a:t>]</a:t>
                </a:r>
                <a:endParaRPr lang="de-DE" sz="1200"/>
              </a:p>
            </c:rich>
          </c:tx>
          <c:layout>
            <c:manualLayout>
              <c:xMode val="edge"/>
              <c:yMode val="edge"/>
              <c:x val="0.96919074074074063"/>
              <c:y val="0.325654722222222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8978560"/>
        <c:crosses val="max"/>
        <c:crossBetween val="midCat"/>
        <c:majorUnit val="200"/>
      </c:valAx>
      <c:valAx>
        <c:axId val="88978560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889763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680864197530867"/>
          <c:y val="0.14153186887883734"/>
          <c:w val="0.34798555555555555"/>
          <c:h val="0.12316361111111111"/>
        </c:manualLayout>
      </c:layout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ZVII </a:t>
            </a:r>
            <a:r>
              <a:rPr lang="de-DE" dirty="0" smtClean="0"/>
              <a:t>– Raum Nr</a:t>
            </a:r>
            <a:r>
              <a:rPr lang="de-DE" dirty="0"/>
              <a:t>. </a:t>
            </a:r>
            <a:r>
              <a:rPr lang="de-DE" dirty="0" smtClean="0"/>
              <a:t>4; 2017</a:t>
            </a:r>
            <a:endParaRPr lang="de-DE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7167029153545869E-2"/>
          <c:y val="9.5122328000684209E-2"/>
          <c:w val="0.84505868154371511"/>
          <c:h val="0.74231203454720041"/>
        </c:manualLayout>
      </c:layout>
      <c:scatterChart>
        <c:scatterStyle val="smoothMarker"/>
        <c:varyColors val="0"/>
        <c:ser>
          <c:idx val="0"/>
          <c:order val="0"/>
          <c:tx>
            <c:v>Radon</c:v>
          </c:tx>
          <c:marker>
            <c:symbol val="none"/>
          </c:marker>
          <c:xVal>
            <c:numRef>
              <c:f>'ZVII - R. 11'!$I$21:$I$497</c:f>
              <c:numCache>
                <c:formatCode>m/d/yyyy\ h:mm</c:formatCode>
                <c:ptCount val="477"/>
                <c:pt idx="0">
                  <c:v>42942.525694444441</c:v>
                </c:pt>
                <c:pt idx="1">
                  <c:v>42942.567361111112</c:v>
                </c:pt>
                <c:pt idx="2">
                  <c:v>42942.609027777777</c:v>
                </c:pt>
                <c:pt idx="3">
                  <c:v>42942.650694444441</c:v>
                </c:pt>
                <c:pt idx="4">
                  <c:v>42942.692361111112</c:v>
                </c:pt>
                <c:pt idx="5">
                  <c:v>42942.734027777777</c:v>
                </c:pt>
                <c:pt idx="6">
                  <c:v>42942.775694444441</c:v>
                </c:pt>
                <c:pt idx="7">
                  <c:v>42942.817361111112</c:v>
                </c:pt>
                <c:pt idx="8">
                  <c:v>42942.859027777777</c:v>
                </c:pt>
                <c:pt idx="9">
                  <c:v>42942.900694444441</c:v>
                </c:pt>
                <c:pt idx="10">
                  <c:v>42942.942361111112</c:v>
                </c:pt>
                <c:pt idx="11">
                  <c:v>42942.984027777777</c:v>
                </c:pt>
                <c:pt idx="12">
                  <c:v>42943.025694444441</c:v>
                </c:pt>
                <c:pt idx="13">
                  <c:v>42943.067361111112</c:v>
                </c:pt>
                <c:pt idx="14">
                  <c:v>42943.109027777777</c:v>
                </c:pt>
                <c:pt idx="15">
                  <c:v>42943.150694444441</c:v>
                </c:pt>
                <c:pt idx="16">
                  <c:v>42943.192361111112</c:v>
                </c:pt>
                <c:pt idx="17">
                  <c:v>42943.234027777777</c:v>
                </c:pt>
                <c:pt idx="18">
                  <c:v>42943.275694444441</c:v>
                </c:pt>
                <c:pt idx="19">
                  <c:v>42943.317361111112</c:v>
                </c:pt>
                <c:pt idx="20">
                  <c:v>42943.359027777777</c:v>
                </c:pt>
                <c:pt idx="21">
                  <c:v>42943.400694444441</c:v>
                </c:pt>
                <c:pt idx="22">
                  <c:v>42943.442361111112</c:v>
                </c:pt>
                <c:pt idx="23">
                  <c:v>42943.484027777777</c:v>
                </c:pt>
                <c:pt idx="24">
                  <c:v>42943.525694444441</c:v>
                </c:pt>
                <c:pt idx="25">
                  <c:v>42943.567361111112</c:v>
                </c:pt>
                <c:pt idx="26">
                  <c:v>42943.609027777777</c:v>
                </c:pt>
                <c:pt idx="27">
                  <c:v>42943.650694444441</c:v>
                </c:pt>
                <c:pt idx="28">
                  <c:v>42943.692361111112</c:v>
                </c:pt>
                <c:pt idx="29">
                  <c:v>42943.734027777777</c:v>
                </c:pt>
                <c:pt idx="30">
                  <c:v>42943.775694444441</c:v>
                </c:pt>
                <c:pt idx="31">
                  <c:v>42943.817361111112</c:v>
                </c:pt>
                <c:pt idx="32">
                  <c:v>42943.859027777777</c:v>
                </c:pt>
                <c:pt idx="33">
                  <c:v>42943.900694444441</c:v>
                </c:pt>
                <c:pt idx="34">
                  <c:v>42943.942361111112</c:v>
                </c:pt>
                <c:pt idx="35">
                  <c:v>42943.984027777777</c:v>
                </c:pt>
                <c:pt idx="36">
                  <c:v>42944.025694444441</c:v>
                </c:pt>
                <c:pt idx="37">
                  <c:v>42944.067361111112</c:v>
                </c:pt>
                <c:pt idx="38">
                  <c:v>42944.109027777777</c:v>
                </c:pt>
                <c:pt idx="39">
                  <c:v>42944.150694444441</c:v>
                </c:pt>
                <c:pt idx="40">
                  <c:v>42944.192361111112</c:v>
                </c:pt>
                <c:pt idx="41">
                  <c:v>42944.234027777777</c:v>
                </c:pt>
                <c:pt idx="42">
                  <c:v>42944.275694444441</c:v>
                </c:pt>
                <c:pt idx="43">
                  <c:v>42944.317361111112</c:v>
                </c:pt>
                <c:pt idx="44">
                  <c:v>42944.359027777777</c:v>
                </c:pt>
                <c:pt idx="45">
                  <c:v>42944.400694444441</c:v>
                </c:pt>
                <c:pt idx="46">
                  <c:v>42944.442361111112</c:v>
                </c:pt>
                <c:pt idx="47">
                  <c:v>42944.484027777777</c:v>
                </c:pt>
                <c:pt idx="48">
                  <c:v>42944.525694444441</c:v>
                </c:pt>
                <c:pt idx="49">
                  <c:v>42944.567361111112</c:v>
                </c:pt>
                <c:pt idx="50">
                  <c:v>42944.609027777777</c:v>
                </c:pt>
                <c:pt idx="51">
                  <c:v>42944.650694444441</c:v>
                </c:pt>
                <c:pt idx="52">
                  <c:v>42944.692361111112</c:v>
                </c:pt>
                <c:pt idx="53">
                  <c:v>42944.734027777777</c:v>
                </c:pt>
                <c:pt idx="54">
                  <c:v>42944.775694444441</c:v>
                </c:pt>
                <c:pt idx="55">
                  <c:v>42944.817361111112</c:v>
                </c:pt>
                <c:pt idx="56">
                  <c:v>42944.859027777777</c:v>
                </c:pt>
                <c:pt idx="57">
                  <c:v>42944.900694444441</c:v>
                </c:pt>
                <c:pt idx="58">
                  <c:v>42944.942361111112</c:v>
                </c:pt>
                <c:pt idx="59">
                  <c:v>42944.984027777777</c:v>
                </c:pt>
                <c:pt idx="60">
                  <c:v>42945.025694444441</c:v>
                </c:pt>
                <c:pt idx="61">
                  <c:v>42945.067361111112</c:v>
                </c:pt>
                <c:pt idx="62">
                  <c:v>42945.109027777777</c:v>
                </c:pt>
                <c:pt idx="63">
                  <c:v>42945.150694444441</c:v>
                </c:pt>
                <c:pt idx="64">
                  <c:v>42945.192361111112</c:v>
                </c:pt>
                <c:pt idx="65">
                  <c:v>42945.234027777777</c:v>
                </c:pt>
                <c:pt idx="66">
                  <c:v>42945.275694444441</c:v>
                </c:pt>
                <c:pt idx="67">
                  <c:v>42945.317361111112</c:v>
                </c:pt>
                <c:pt idx="68">
                  <c:v>42945.359027777777</c:v>
                </c:pt>
                <c:pt idx="69">
                  <c:v>42945.400694444441</c:v>
                </c:pt>
                <c:pt idx="70">
                  <c:v>42945.442361111112</c:v>
                </c:pt>
                <c:pt idx="71">
                  <c:v>42945.484027777777</c:v>
                </c:pt>
                <c:pt idx="72">
                  <c:v>42945.525694444441</c:v>
                </c:pt>
                <c:pt idx="73">
                  <c:v>42945.567361111112</c:v>
                </c:pt>
                <c:pt idx="74">
                  <c:v>42945.609027777777</c:v>
                </c:pt>
                <c:pt idx="75">
                  <c:v>42945.650694444441</c:v>
                </c:pt>
                <c:pt idx="76">
                  <c:v>42945.692361111112</c:v>
                </c:pt>
                <c:pt idx="77">
                  <c:v>42945.734027777777</c:v>
                </c:pt>
                <c:pt idx="78">
                  <c:v>42945.775694444441</c:v>
                </c:pt>
                <c:pt idx="79">
                  <c:v>42945.817361111112</c:v>
                </c:pt>
                <c:pt idx="80">
                  <c:v>42945.859027777777</c:v>
                </c:pt>
                <c:pt idx="81">
                  <c:v>42945.900694444441</c:v>
                </c:pt>
                <c:pt idx="82">
                  <c:v>42945.942361111112</c:v>
                </c:pt>
                <c:pt idx="83">
                  <c:v>42945.984027777777</c:v>
                </c:pt>
                <c:pt idx="84">
                  <c:v>42946.025694444441</c:v>
                </c:pt>
                <c:pt idx="85">
                  <c:v>42946.067361111112</c:v>
                </c:pt>
                <c:pt idx="86">
                  <c:v>42946.109027777777</c:v>
                </c:pt>
                <c:pt idx="87">
                  <c:v>42946.150694444441</c:v>
                </c:pt>
                <c:pt idx="88">
                  <c:v>42946.192361111112</c:v>
                </c:pt>
                <c:pt idx="89">
                  <c:v>42946.234027777777</c:v>
                </c:pt>
                <c:pt idx="90">
                  <c:v>42946.275694444441</c:v>
                </c:pt>
                <c:pt idx="91">
                  <c:v>42946.317361111112</c:v>
                </c:pt>
                <c:pt idx="92">
                  <c:v>42946.359027777777</c:v>
                </c:pt>
                <c:pt idx="93">
                  <c:v>42946.400694444441</c:v>
                </c:pt>
                <c:pt idx="94">
                  <c:v>42946.442361111112</c:v>
                </c:pt>
                <c:pt idx="95">
                  <c:v>42946.484027777777</c:v>
                </c:pt>
                <c:pt idx="96">
                  <c:v>42946.525694444441</c:v>
                </c:pt>
                <c:pt idx="97">
                  <c:v>42946.567361111112</c:v>
                </c:pt>
                <c:pt idx="98">
                  <c:v>42946.609027777777</c:v>
                </c:pt>
                <c:pt idx="99">
                  <c:v>42946.650694444441</c:v>
                </c:pt>
                <c:pt idx="100">
                  <c:v>42946.692361111112</c:v>
                </c:pt>
                <c:pt idx="101">
                  <c:v>42946.734027777777</c:v>
                </c:pt>
                <c:pt idx="102">
                  <c:v>42946.775694444441</c:v>
                </c:pt>
                <c:pt idx="103">
                  <c:v>42946.817361111112</c:v>
                </c:pt>
                <c:pt idx="104">
                  <c:v>42946.859027777777</c:v>
                </c:pt>
                <c:pt idx="105">
                  <c:v>42946.900694444441</c:v>
                </c:pt>
                <c:pt idx="106">
                  <c:v>42946.942361111112</c:v>
                </c:pt>
                <c:pt idx="107">
                  <c:v>42946.984027777777</c:v>
                </c:pt>
                <c:pt idx="108">
                  <c:v>42947.025694444441</c:v>
                </c:pt>
                <c:pt idx="109">
                  <c:v>42947.067361111112</c:v>
                </c:pt>
                <c:pt idx="110">
                  <c:v>42947.109027777777</c:v>
                </c:pt>
                <c:pt idx="111">
                  <c:v>42947.150694444441</c:v>
                </c:pt>
                <c:pt idx="112">
                  <c:v>42947.192361111112</c:v>
                </c:pt>
                <c:pt idx="113">
                  <c:v>42947.234027777777</c:v>
                </c:pt>
                <c:pt idx="114">
                  <c:v>42947.275694444441</c:v>
                </c:pt>
                <c:pt idx="115">
                  <c:v>42947.317361111112</c:v>
                </c:pt>
                <c:pt idx="116">
                  <c:v>42947.359027777777</c:v>
                </c:pt>
                <c:pt idx="117">
                  <c:v>42947.400694444441</c:v>
                </c:pt>
                <c:pt idx="118">
                  <c:v>42947.442361111112</c:v>
                </c:pt>
                <c:pt idx="119">
                  <c:v>42947.484027777777</c:v>
                </c:pt>
                <c:pt idx="120">
                  <c:v>42947.525694444441</c:v>
                </c:pt>
                <c:pt idx="121">
                  <c:v>42947.567361111112</c:v>
                </c:pt>
                <c:pt idx="122">
                  <c:v>42947.609027777777</c:v>
                </c:pt>
                <c:pt idx="123">
                  <c:v>42947.650694444441</c:v>
                </c:pt>
                <c:pt idx="124">
                  <c:v>42947.692361111112</c:v>
                </c:pt>
                <c:pt idx="125">
                  <c:v>42947.734027777777</c:v>
                </c:pt>
                <c:pt idx="126">
                  <c:v>42947.775694444441</c:v>
                </c:pt>
                <c:pt idx="127">
                  <c:v>42947.817361111112</c:v>
                </c:pt>
                <c:pt idx="128">
                  <c:v>42947.859027777777</c:v>
                </c:pt>
                <c:pt idx="129">
                  <c:v>42947.900694444441</c:v>
                </c:pt>
                <c:pt idx="130">
                  <c:v>42947.942361111112</c:v>
                </c:pt>
                <c:pt idx="131">
                  <c:v>42947.984027777777</c:v>
                </c:pt>
                <c:pt idx="132">
                  <c:v>42948.025694444441</c:v>
                </c:pt>
                <c:pt idx="133">
                  <c:v>42948.067361111112</c:v>
                </c:pt>
                <c:pt idx="134">
                  <c:v>42948.109027777777</c:v>
                </c:pt>
                <c:pt idx="135">
                  <c:v>42948.150694444441</c:v>
                </c:pt>
                <c:pt idx="136">
                  <c:v>42948.192361111112</c:v>
                </c:pt>
                <c:pt idx="137">
                  <c:v>42948.234027777777</c:v>
                </c:pt>
                <c:pt idx="138">
                  <c:v>42948.275694444441</c:v>
                </c:pt>
                <c:pt idx="139">
                  <c:v>42948.317361111112</c:v>
                </c:pt>
                <c:pt idx="140">
                  <c:v>42948.359027777777</c:v>
                </c:pt>
                <c:pt idx="141">
                  <c:v>42948.400694444441</c:v>
                </c:pt>
                <c:pt idx="142">
                  <c:v>42948.442361111112</c:v>
                </c:pt>
                <c:pt idx="143">
                  <c:v>42948.484027777777</c:v>
                </c:pt>
                <c:pt idx="144">
                  <c:v>42948.525694444441</c:v>
                </c:pt>
                <c:pt idx="145">
                  <c:v>42948.567361111112</c:v>
                </c:pt>
                <c:pt idx="146">
                  <c:v>42948.609027777777</c:v>
                </c:pt>
                <c:pt idx="147">
                  <c:v>42948.650694444441</c:v>
                </c:pt>
                <c:pt idx="148">
                  <c:v>42948.692361111112</c:v>
                </c:pt>
                <c:pt idx="149">
                  <c:v>42948.734027777777</c:v>
                </c:pt>
                <c:pt idx="150">
                  <c:v>42948.775694444441</c:v>
                </c:pt>
                <c:pt idx="151">
                  <c:v>42948.817361111112</c:v>
                </c:pt>
                <c:pt idx="152">
                  <c:v>42948.859027777777</c:v>
                </c:pt>
                <c:pt idx="153">
                  <c:v>42948.900694444441</c:v>
                </c:pt>
                <c:pt idx="154">
                  <c:v>42948.942361111112</c:v>
                </c:pt>
                <c:pt idx="155">
                  <c:v>42948.984027777777</c:v>
                </c:pt>
                <c:pt idx="156">
                  <c:v>42949.025694444441</c:v>
                </c:pt>
                <c:pt idx="157">
                  <c:v>42949.067361111112</c:v>
                </c:pt>
                <c:pt idx="158">
                  <c:v>42949.109027777777</c:v>
                </c:pt>
                <c:pt idx="159">
                  <c:v>42949.150694444441</c:v>
                </c:pt>
                <c:pt idx="160">
                  <c:v>42949.192361111112</c:v>
                </c:pt>
                <c:pt idx="161">
                  <c:v>42949.234027777777</c:v>
                </c:pt>
                <c:pt idx="162">
                  <c:v>42949.275694444441</c:v>
                </c:pt>
                <c:pt idx="163">
                  <c:v>42949.317361111112</c:v>
                </c:pt>
                <c:pt idx="164">
                  <c:v>42949.359027777777</c:v>
                </c:pt>
                <c:pt idx="165">
                  <c:v>42949.400694444441</c:v>
                </c:pt>
                <c:pt idx="166">
                  <c:v>42949.442361111112</c:v>
                </c:pt>
                <c:pt idx="167">
                  <c:v>42949.484027777777</c:v>
                </c:pt>
                <c:pt idx="168">
                  <c:v>42949.525694444441</c:v>
                </c:pt>
                <c:pt idx="169">
                  <c:v>42949.567361111112</c:v>
                </c:pt>
                <c:pt idx="170">
                  <c:v>42949.609027777777</c:v>
                </c:pt>
                <c:pt idx="171">
                  <c:v>42949.650694444441</c:v>
                </c:pt>
                <c:pt idx="172">
                  <c:v>42949.692361111112</c:v>
                </c:pt>
                <c:pt idx="173">
                  <c:v>42949.734027777777</c:v>
                </c:pt>
                <c:pt idx="174">
                  <c:v>42949.775694444441</c:v>
                </c:pt>
                <c:pt idx="175">
                  <c:v>42949.817361111112</c:v>
                </c:pt>
                <c:pt idx="176">
                  <c:v>42949.859027777777</c:v>
                </c:pt>
                <c:pt idx="177">
                  <c:v>42949.900694444441</c:v>
                </c:pt>
                <c:pt idx="178">
                  <c:v>42949.942361111112</c:v>
                </c:pt>
                <c:pt idx="179">
                  <c:v>42949.984027777777</c:v>
                </c:pt>
                <c:pt idx="180">
                  <c:v>42950.025694444441</c:v>
                </c:pt>
                <c:pt idx="181">
                  <c:v>42950.067361111112</c:v>
                </c:pt>
                <c:pt idx="182">
                  <c:v>42950.109027777777</c:v>
                </c:pt>
                <c:pt idx="183">
                  <c:v>42950.150694444441</c:v>
                </c:pt>
                <c:pt idx="184">
                  <c:v>42950.192361111112</c:v>
                </c:pt>
                <c:pt idx="185">
                  <c:v>42950.234027777777</c:v>
                </c:pt>
                <c:pt idx="186">
                  <c:v>42950.275694444441</c:v>
                </c:pt>
                <c:pt idx="187">
                  <c:v>42950.317361111112</c:v>
                </c:pt>
                <c:pt idx="188">
                  <c:v>42950.359027777777</c:v>
                </c:pt>
                <c:pt idx="189">
                  <c:v>42950.400694444441</c:v>
                </c:pt>
                <c:pt idx="190">
                  <c:v>42950.442361111112</c:v>
                </c:pt>
                <c:pt idx="191">
                  <c:v>42950.484027777777</c:v>
                </c:pt>
                <c:pt idx="192">
                  <c:v>42950.525694444441</c:v>
                </c:pt>
                <c:pt idx="193">
                  <c:v>42950.567361111112</c:v>
                </c:pt>
                <c:pt idx="194">
                  <c:v>42950.609027777777</c:v>
                </c:pt>
                <c:pt idx="195">
                  <c:v>42950.650694444441</c:v>
                </c:pt>
                <c:pt idx="196">
                  <c:v>42950.692361111112</c:v>
                </c:pt>
                <c:pt idx="197">
                  <c:v>42950.734027777777</c:v>
                </c:pt>
                <c:pt idx="198">
                  <c:v>42950.775694444441</c:v>
                </c:pt>
                <c:pt idx="199">
                  <c:v>42950.817361111112</c:v>
                </c:pt>
                <c:pt idx="200">
                  <c:v>42950.859027777777</c:v>
                </c:pt>
                <c:pt idx="201">
                  <c:v>42950.900694444441</c:v>
                </c:pt>
                <c:pt idx="202">
                  <c:v>42950.942361111112</c:v>
                </c:pt>
                <c:pt idx="203">
                  <c:v>42950.984027777777</c:v>
                </c:pt>
                <c:pt idx="204">
                  <c:v>42951.025694444441</c:v>
                </c:pt>
                <c:pt idx="205">
                  <c:v>42951.067361111112</c:v>
                </c:pt>
                <c:pt idx="206">
                  <c:v>42951.109027777777</c:v>
                </c:pt>
                <c:pt idx="207">
                  <c:v>42951.150694444441</c:v>
                </c:pt>
                <c:pt idx="208">
                  <c:v>42951.192361111112</c:v>
                </c:pt>
                <c:pt idx="209">
                  <c:v>42951.234027777777</c:v>
                </c:pt>
                <c:pt idx="210">
                  <c:v>42951.275694444441</c:v>
                </c:pt>
                <c:pt idx="211">
                  <c:v>42951.317361111112</c:v>
                </c:pt>
                <c:pt idx="212">
                  <c:v>42951.359027777777</c:v>
                </c:pt>
                <c:pt idx="213">
                  <c:v>42951.400694444441</c:v>
                </c:pt>
                <c:pt idx="214">
                  <c:v>42951.442361111112</c:v>
                </c:pt>
                <c:pt idx="215">
                  <c:v>42951.484027777777</c:v>
                </c:pt>
                <c:pt idx="216">
                  <c:v>42951.525694444441</c:v>
                </c:pt>
                <c:pt idx="217">
                  <c:v>42951.567361111112</c:v>
                </c:pt>
                <c:pt idx="218">
                  <c:v>42951.609027777777</c:v>
                </c:pt>
                <c:pt idx="219">
                  <c:v>42951.650694444441</c:v>
                </c:pt>
                <c:pt idx="220">
                  <c:v>42951.692361111112</c:v>
                </c:pt>
                <c:pt idx="221">
                  <c:v>42951.734027777777</c:v>
                </c:pt>
                <c:pt idx="222">
                  <c:v>42951.775694444441</c:v>
                </c:pt>
                <c:pt idx="223">
                  <c:v>42951.817361111112</c:v>
                </c:pt>
                <c:pt idx="224">
                  <c:v>42951.859027777777</c:v>
                </c:pt>
                <c:pt idx="225">
                  <c:v>42951.900694444441</c:v>
                </c:pt>
                <c:pt idx="226">
                  <c:v>42951.942361111112</c:v>
                </c:pt>
                <c:pt idx="227">
                  <c:v>42951.984027777777</c:v>
                </c:pt>
                <c:pt idx="228">
                  <c:v>42952.025694444441</c:v>
                </c:pt>
                <c:pt idx="229">
                  <c:v>42952.067361111112</c:v>
                </c:pt>
                <c:pt idx="230">
                  <c:v>42952.109027777777</c:v>
                </c:pt>
                <c:pt idx="231">
                  <c:v>42952.150694444441</c:v>
                </c:pt>
                <c:pt idx="232">
                  <c:v>42952.192361111112</c:v>
                </c:pt>
                <c:pt idx="233">
                  <c:v>42952.234027777777</c:v>
                </c:pt>
                <c:pt idx="234">
                  <c:v>42952.275694444441</c:v>
                </c:pt>
                <c:pt idx="235">
                  <c:v>42952.317361111112</c:v>
                </c:pt>
                <c:pt idx="236">
                  <c:v>42952.359027777777</c:v>
                </c:pt>
                <c:pt idx="237">
                  <c:v>42952.400694444441</c:v>
                </c:pt>
                <c:pt idx="238">
                  <c:v>42952.442361111112</c:v>
                </c:pt>
                <c:pt idx="239">
                  <c:v>42952.484027777777</c:v>
                </c:pt>
                <c:pt idx="240">
                  <c:v>42952.525694444441</c:v>
                </c:pt>
                <c:pt idx="241">
                  <c:v>42952.567361111112</c:v>
                </c:pt>
                <c:pt idx="242">
                  <c:v>42952.609027777777</c:v>
                </c:pt>
                <c:pt idx="243">
                  <c:v>42952.650694444441</c:v>
                </c:pt>
                <c:pt idx="244">
                  <c:v>42952.692361111112</c:v>
                </c:pt>
                <c:pt idx="245">
                  <c:v>42952.734027777777</c:v>
                </c:pt>
                <c:pt idx="246">
                  <c:v>42952.775694444441</c:v>
                </c:pt>
                <c:pt idx="247">
                  <c:v>42952.817361111112</c:v>
                </c:pt>
                <c:pt idx="248">
                  <c:v>42952.859027777777</c:v>
                </c:pt>
                <c:pt idx="249">
                  <c:v>42952.900694444441</c:v>
                </c:pt>
                <c:pt idx="250">
                  <c:v>42952.942361111112</c:v>
                </c:pt>
                <c:pt idx="251">
                  <c:v>42952.984027777777</c:v>
                </c:pt>
                <c:pt idx="252">
                  <c:v>42953.025694444441</c:v>
                </c:pt>
                <c:pt idx="253">
                  <c:v>42953.067361111112</c:v>
                </c:pt>
                <c:pt idx="254">
                  <c:v>42953.109027777777</c:v>
                </c:pt>
                <c:pt idx="255">
                  <c:v>42953.150694444441</c:v>
                </c:pt>
                <c:pt idx="256">
                  <c:v>42953.192361111112</c:v>
                </c:pt>
                <c:pt idx="257">
                  <c:v>42953.234027777777</c:v>
                </c:pt>
                <c:pt idx="258">
                  <c:v>42953.275694444441</c:v>
                </c:pt>
                <c:pt idx="259">
                  <c:v>42953.317361111112</c:v>
                </c:pt>
                <c:pt idx="260">
                  <c:v>42953.359027777777</c:v>
                </c:pt>
                <c:pt idx="261">
                  <c:v>42953.400694444441</c:v>
                </c:pt>
                <c:pt idx="262">
                  <c:v>42953.442361111112</c:v>
                </c:pt>
                <c:pt idx="263">
                  <c:v>42953.484027777777</c:v>
                </c:pt>
                <c:pt idx="264">
                  <c:v>42953.525694444441</c:v>
                </c:pt>
                <c:pt idx="265">
                  <c:v>42953.567361111112</c:v>
                </c:pt>
                <c:pt idx="266">
                  <c:v>42953.609027777777</c:v>
                </c:pt>
                <c:pt idx="267">
                  <c:v>42953.650694444441</c:v>
                </c:pt>
                <c:pt idx="268">
                  <c:v>42953.692361111112</c:v>
                </c:pt>
                <c:pt idx="269">
                  <c:v>42953.734027777777</c:v>
                </c:pt>
                <c:pt idx="270">
                  <c:v>42953.775694444441</c:v>
                </c:pt>
                <c:pt idx="271">
                  <c:v>42953.817361111112</c:v>
                </c:pt>
                <c:pt idx="272">
                  <c:v>42953.859027777777</c:v>
                </c:pt>
                <c:pt idx="273">
                  <c:v>42953.900694444441</c:v>
                </c:pt>
                <c:pt idx="274">
                  <c:v>42953.942361111112</c:v>
                </c:pt>
                <c:pt idx="275">
                  <c:v>42953.984027777777</c:v>
                </c:pt>
                <c:pt idx="276">
                  <c:v>42954.025694444441</c:v>
                </c:pt>
                <c:pt idx="277">
                  <c:v>42954.067361111112</c:v>
                </c:pt>
                <c:pt idx="278">
                  <c:v>42954.109027777777</c:v>
                </c:pt>
                <c:pt idx="279">
                  <c:v>42954.150694444441</c:v>
                </c:pt>
                <c:pt idx="280">
                  <c:v>42954.192361111112</c:v>
                </c:pt>
                <c:pt idx="281">
                  <c:v>42954.234027777777</c:v>
                </c:pt>
                <c:pt idx="282">
                  <c:v>42954.275694444441</c:v>
                </c:pt>
                <c:pt idx="283">
                  <c:v>42954.317361111112</c:v>
                </c:pt>
                <c:pt idx="284">
                  <c:v>42954.359027777777</c:v>
                </c:pt>
                <c:pt idx="285">
                  <c:v>42954.400694444441</c:v>
                </c:pt>
                <c:pt idx="286">
                  <c:v>42954.442361111112</c:v>
                </c:pt>
                <c:pt idx="287">
                  <c:v>42954.484027777777</c:v>
                </c:pt>
                <c:pt idx="288">
                  <c:v>42954.525694444441</c:v>
                </c:pt>
                <c:pt idx="289">
                  <c:v>42954.567361111112</c:v>
                </c:pt>
                <c:pt idx="290">
                  <c:v>42954.609027777777</c:v>
                </c:pt>
                <c:pt idx="291">
                  <c:v>42954.650694444441</c:v>
                </c:pt>
                <c:pt idx="292">
                  <c:v>42954.692361111112</c:v>
                </c:pt>
                <c:pt idx="293">
                  <c:v>42954.734027777777</c:v>
                </c:pt>
                <c:pt idx="294">
                  <c:v>42954.775694444441</c:v>
                </c:pt>
                <c:pt idx="295">
                  <c:v>42954.817361111112</c:v>
                </c:pt>
                <c:pt idx="296">
                  <c:v>42954.859027777777</c:v>
                </c:pt>
                <c:pt idx="297">
                  <c:v>42954.900694444441</c:v>
                </c:pt>
                <c:pt idx="298">
                  <c:v>42954.942361111112</c:v>
                </c:pt>
                <c:pt idx="299">
                  <c:v>42954.984027777777</c:v>
                </c:pt>
                <c:pt idx="300">
                  <c:v>42955.025694444441</c:v>
                </c:pt>
                <c:pt idx="301">
                  <c:v>42955.067361111112</c:v>
                </c:pt>
                <c:pt idx="302">
                  <c:v>42955.109027777777</c:v>
                </c:pt>
                <c:pt idx="303">
                  <c:v>42955.150694444441</c:v>
                </c:pt>
                <c:pt idx="304">
                  <c:v>42955.192361111112</c:v>
                </c:pt>
                <c:pt idx="305">
                  <c:v>42955.234027777777</c:v>
                </c:pt>
                <c:pt idx="306">
                  <c:v>42955.275694444441</c:v>
                </c:pt>
                <c:pt idx="307">
                  <c:v>42955.317361111112</c:v>
                </c:pt>
                <c:pt idx="308">
                  <c:v>42955.359027777777</c:v>
                </c:pt>
                <c:pt idx="309">
                  <c:v>42955.400694444441</c:v>
                </c:pt>
                <c:pt idx="310">
                  <c:v>42955.442361111112</c:v>
                </c:pt>
                <c:pt idx="311">
                  <c:v>42955.484027777777</c:v>
                </c:pt>
                <c:pt idx="312">
                  <c:v>42955.525694444441</c:v>
                </c:pt>
                <c:pt idx="313">
                  <c:v>42955.567361111112</c:v>
                </c:pt>
                <c:pt idx="314">
                  <c:v>42955.609027777777</c:v>
                </c:pt>
                <c:pt idx="315">
                  <c:v>42955.650694444441</c:v>
                </c:pt>
                <c:pt idx="316">
                  <c:v>42955.692361111112</c:v>
                </c:pt>
                <c:pt idx="317">
                  <c:v>42955.734027777777</c:v>
                </c:pt>
                <c:pt idx="318">
                  <c:v>42955.775694444441</c:v>
                </c:pt>
                <c:pt idx="319">
                  <c:v>42955.817361111112</c:v>
                </c:pt>
                <c:pt idx="320">
                  <c:v>42955.859027777777</c:v>
                </c:pt>
                <c:pt idx="321">
                  <c:v>42955.900694444441</c:v>
                </c:pt>
                <c:pt idx="322">
                  <c:v>42955.942361111112</c:v>
                </c:pt>
                <c:pt idx="323">
                  <c:v>42955.984027777777</c:v>
                </c:pt>
                <c:pt idx="324">
                  <c:v>42956.025694444441</c:v>
                </c:pt>
                <c:pt idx="325">
                  <c:v>42956.067361111112</c:v>
                </c:pt>
                <c:pt idx="326">
                  <c:v>42956.109027777777</c:v>
                </c:pt>
                <c:pt idx="327">
                  <c:v>42956.150694444441</c:v>
                </c:pt>
                <c:pt idx="328">
                  <c:v>42956.192361111112</c:v>
                </c:pt>
                <c:pt idx="329">
                  <c:v>42956.234027777777</c:v>
                </c:pt>
                <c:pt idx="330">
                  <c:v>42956.275694444441</c:v>
                </c:pt>
                <c:pt idx="331">
                  <c:v>42956.317361111112</c:v>
                </c:pt>
                <c:pt idx="332">
                  <c:v>42956.359027777777</c:v>
                </c:pt>
                <c:pt idx="333">
                  <c:v>42956.400694444441</c:v>
                </c:pt>
                <c:pt idx="334">
                  <c:v>42956.442361111112</c:v>
                </c:pt>
                <c:pt idx="335">
                  <c:v>42956.484027777777</c:v>
                </c:pt>
                <c:pt idx="336">
                  <c:v>42956.525694444441</c:v>
                </c:pt>
                <c:pt idx="337">
                  <c:v>42956.567361111112</c:v>
                </c:pt>
                <c:pt idx="338">
                  <c:v>42956.609027777777</c:v>
                </c:pt>
                <c:pt idx="339">
                  <c:v>42956.650694444441</c:v>
                </c:pt>
                <c:pt idx="340">
                  <c:v>42956.692361111112</c:v>
                </c:pt>
                <c:pt idx="341">
                  <c:v>42956.734027777777</c:v>
                </c:pt>
                <c:pt idx="342">
                  <c:v>42956.775694444441</c:v>
                </c:pt>
                <c:pt idx="343">
                  <c:v>42956.817361111112</c:v>
                </c:pt>
                <c:pt idx="344">
                  <c:v>42956.859027777777</c:v>
                </c:pt>
                <c:pt idx="345">
                  <c:v>42956.900694444441</c:v>
                </c:pt>
                <c:pt idx="346">
                  <c:v>42956.942361111112</c:v>
                </c:pt>
                <c:pt idx="347">
                  <c:v>42956.984027777777</c:v>
                </c:pt>
                <c:pt idx="348">
                  <c:v>42957.025694444441</c:v>
                </c:pt>
                <c:pt idx="349">
                  <c:v>42957.067361111112</c:v>
                </c:pt>
                <c:pt idx="350">
                  <c:v>42957.109027777777</c:v>
                </c:pt>
                <c:pt idx="351">
                  <c:v>42957.150694444441</c:v>
                </c:pt>
                <c:pt idx="352">
                  <c:v>42957.192361111112</c:v>
                </c:pt>
                <c:pt idx="353">
                  <c:v>42957.234027777777</c:v>
                </c:pt>
                <c:pt idx="354">
                  <c:v>42957.275694444441</c:v>
                </c:pt>
                <c:pt idx="355">
                  <c:v>42957.317361111112</c:v>
                </c:pt>
                <c:pt idx="356">
                  <c:v>42957.359027777777</c:v>
                </c:pt>
                <c:pt idx="357">
                  <c:v>42957.400694444441</c:v>
                </c:pt>
                <c:pt idx="358">
                  <c:v>42957.442361111112</c:v>
                </c:pt>
                <c:pt idx="359">
                  <c:v>42957.484027777777</c:v>
                </c:pt>
                <c:pt idx="360">
                  <c:v>42957.525694444441</c:v>
                </c:pt>
                <c:pt idx="361">
                  <c:v>42957.567361111112</c:v>
                </c:pt>
                <c:pt idx="362">
                  <c:v>42957.609027777777</c:v>
                </c:pt>
                <c:pt idx="363">
                  <c:v>42957.650694444441</c:v>
                </c:pt>
                <c:pt idx="364">
                  <c:v>42957.692361111112</c:v>
                </c:pt>
                <c:pt idx="365">
                  <c:v>42957.734027777777</c:v>
                </c:pt>
                <c:pt idx="366">
                  <c:v>42957.775694444441</c:v>
                </c:pt>
                <c:pt idx="367">
                  <c:v>42957.817361111112</c:v>
                </c:pt>
                <c:pt idx="368">
                  <c:v>42957.859027777777</c:v>
                </c:pt>
                <c:pt idx="369">
                  <c:v>42957.900694444441</c:v>
                </c:pt>
                <c:pt idx="370">
                  <c:v>42957.942361111112</c:v>
                </c:pt>
                <c:pt idx="371">
                  <c:v>42957.984027777777</c:v>
                </c:pt>
                <c:pt idx="372">
                  <c:v>42958.025694444441</c:v>
                </c:pt>
                <c:pt idx="373">
                  <c:v>42958.067361111112</c:v>
                </c:pt>
                <c:pt idx="374">
                  <c:v>42958.109027777777</c:v>
                </c:pt>
                <c:pt idx="375">
                  <c:v>42958.150694444441</c:v>
                </c:pt>
                <c:pt idx="376">
                  <c:v>42958.192361111112</c:v>
                </c:pt>
                <c:pt idx="377">
                  <c:v>42958.234027777777</c:v>
                </c:pt>
                <c:pt idx="378">
                  <c:v>42958.275694444441</c:v>
                </c:pt>
                <c:pt idx="379">
                  <c:v>42958.317361111112</c:v>
                </c:pt>
                <c:pt idx="380">
                  <c:v>42958.359027777777</c:v>
                </c:pt>
                <c:pt idx="381">
                  <c:v>42958.400694444441</c:v>
                </c:pt>
                <c:pt idx="382">
                  <c:v>42958.442361111112</c:v>
                </c:pt>
                <c:pt idx="383">
                  <c:v>42958.484027777777</c:v>
                </c:pt>
                <c:pt idx="384">
                  <c:v>42958.525694444441</c:v>
                </c:pt>
                <c:pt idx="385">
                  <c:v>42958.567361111112</c:v>
                </c:pt>
                <c:pt idx="386">
                  <c:v>42958.609027777777</c:v>
                </c:pt>
                <c:pt idx="387">
                  <c:v>42958.650694444441</c:v>
                </c:pt>
                <c:pt idx="388">
                  <c:v>42958.692361111112</c:v>
                </c:pt>
                <c:pt idx="389">
                  <c:v>42958.734027777777</c:v>
                </c:pt>
                <c:pt idx="390">
                  <c:v>42958.775694444441</c:v>
                </c:pt>
                <c:pt idx="391">
                  <c:v>42958.817361111112</c:v>
                </c:pt>
                <c:pt idx="392">
                  <c:v>42958.859027777777</c:v>
                </c:pt>
                <c:pt idx="393">
                  <c:v>42958.900694444441</c:v>
                </c:pt>
                <c:pt idx="394">
                  <c:v>42958.942361111112</c:v>
                </c:pt>
                <c:pt idx="395">
                  <c:v>42958.984027777777</c:v>
                </c:pt>
                <c:pt idx="396">
                  <c:v>42959.025694444441</c:v>
                </c:pt>
                <c:pt idx="397">
                  <c:v>42959.067361111112</c:v>
                </c:pt>
                <c:pt idx="398">
                  <c:v>42959.109027777777</c:v>
                </c:pt>
                <c:pt idx="399">
                  <c:v>42959.150694444441</c:v>
                </c:pt>
                <c:pt idx="400">
                  <c:v>42959.192361111112</c:v>
                </c:pt>
                <c:pt idx="401">
                  <c:v>42959.234027777777</c:v>
                </c:pt>
                <c:pt idx="402">
                  <c:v>42959.275694444441</c:v>
                </c:pt>
                <c:pt idx="403">
                  <c:v>42959.317361111112</c:v>
                </c:pt>
                <c:pt idx="404">
                  <c:v>42959.359027777777</c:v>
                </c:pt>
                <c:pt idx="405">
                  <c:v>42959.400694444441</c:v>
                </c:pt>
                <c:pt idx="406">
                  <c:v>42959.442361111112</c:v>
                </c:pt>
                <c:pt idx="407">
                  <c:v>42959.484027777777</c:v>
                </c:pt>
                <c:pt idx="408">
                  <c:v>42959.525694444441</c:v>
                </c:pt>
                <c:pt idx="409">
                  <c:v>42959.567361111112</c:v>
                </c:pt>
                <c:pt idx="410">
                  <c:v>42959.609027777777</c:v>
                </c:pt>
                <c:pt idx="411">
                  <c:v>42959.650694444441</c:v>
                </c:pt>
                <c:pt idx="412">
                  <c:v>42959.692361111112</c:v>
                </c:pt>
                <c:pt idx="413">
                  <c:v>42959.734027777777</c:v>
                </c:pt>
                <c:pt idx="414">
                  <c:v>42959.775694444441</c:v>
                </c:pt>
                <c:pt idx="415">
                  <c:v>42959.817361111112</c:v>
                </c:pt>
                <c:pt idx="416">
                  <c:v>42959.859027777777</c:v>
                </c:pt>
                <c:pt idx="417">
                  <c:v>42959.900694444441</c:v>
                </c:pt>
                <c:pt idx="418">
                  <c:v>42959.942361111112</c:v>
                </c:pt>
                <c:pt idx="419">
                  <c:v>42959.984027777777</c:v>
                </c:pt>
                <c:pt idx="420">
                  <c:v>42960.025694444441</c:v>
                </c:pt>
                <c:pt idx="421">
                  <c:v>42960.067361111112</c:v>
                </c:pt>
                <c:pt idx="422">
                  <c:v>42960.109027777777</c:v>
                </c:pt>
                <c:pt idx="423">
                  <c:v>42960.150694444441</c:v>
                </c:pt>
                <c:pt idx="424">
                  <c:v>42960.192361111112</c:v>
                </c:pt>
                <c:pt idx="425">
                  <c:v>42960.234027777777</c:v>
                </c:pt>
                <c:pt idx="426">
                  <c:v>42960.275694444441</c:v>
                </c:pt>
                <c:pt idx="427">
                  <c:v>42960.317361111112</c:v>
                </c:pt>
                <c:pt idx="428">
                  <c:v>42960.359027777777</c:v>
                </c:pt>
                <c:pt idx="429">
                  <c:v>42960.400694444441</c:v>
                </c:pt>
                <c:pt idx="430">
                  <c:v>42960.442361111112</c:v>
                </c:pt>
                <c:pt idx="431">
                  <c:v>42960.484027777777</c:v>
                </c:pt>
                <c:pt idx="432">
                  <c:v>42960.525694444441</c:v>
                </c:pt>
                <c:pt idx="433">
                  <c:v>42960.567361111112</c:v>
                </c:pt>
                <c:pt idx="434">
                  <c:v>42960.609027777777</c:v>
                </c:pt>
                <c:pt idx="435">
                  <c:v>42960.650694444441</c:v>
                </c:pt>
                <c:pt idx="436">
                  <c:v>42960.692361111112</c:v>
                </c:pt>
                <c:pt idx="437">
                  <c:v>42960.734027777777</c:v>
                </c:pt>
                <c:pt idx="438">
                  <c:v>42960.775694444441</c:v>
                </c:pt>
                <c:pt idx="439">
                  <c:v>42960.817361111112</c:v>
                </c:pt>
                <c:pt idx="440">
                  <c:v>42960.859027777777</c:v>
                </c:pt>
                <c:pt idx="441">
                  <c:v>42960.900694444441</c:v>
                </c:pt>
                <c:pt idx="442">
                  <c:v>42960.942361111112</c:v>
                </c:pt>
                <c:pt idx="443">
                  <c:v>42960.984027777777</c:v>
                </c:pt>
                <c:pt idx="444">
                  <c:v>42961.025694444441</c:v>
                </c:pt>
                <c:pt idx="445">
                  <c:v>42961.067361111112</c:v>
                </c:pt>
                <c:pt idx="446">
                  <c:v>42961.109027777777</c:v>
                </c:pt>
                <c:pt idx="447">
                  <c:v>42961.150694444441</c:v>
                </c:pt>
                <c:pt idx="448">
                  <c:v>42961.192361111112</c:v>
                </c:pt>
                <c:pt idx="449">
                  <c:v>42961.234027777777</c:v>
                </c:pt>
                <c:pt idx="450">
                  <c:v>42961.275694444441</c:v>
                </c:pt>
                <c:pt idx="451">
                  <c:v>42961.317361111112</c:v>
                </c:pt>
                <c:pt idx="452">
                  <c:v>42961.359027777777</c:v>
                </c:pt>
                <c:pt idx="453">
                  <c:v>42961.400694444441</c:v>
                </c:pt>
                <c:pt idx="454">
                  <c:v>42961.442361111112</c:v>
                </c:pt>
                <c:pt idx="455">
                  <c:v>42961.484027777777</c:v>
                </c:pt>
                <c:pt idx="456">
                  <c:v>42961.525694444441</c:v>
                </c:pt>
                <c:pt idx="457">
                  <c:v>42961.567361111112</c:v>
                </c:pt>
                <c:pt idx="458">
                  <c:v>42961.609027777777</c:v>
                </c:pt>
                <c:pt idx="459">
                  <c:v>42961.650694444441</c:v>
                </c:pt>
                <c:pt idx="460">
                  <c:v>42961.692361111112</c:v>
                </c:pt>
                <c:pt idx="461">
                  <c:v>42961.734027777777</c:v>
                </c:pt>
                <c:pt idx="462">
                  <c:v>42961.775694444441</c:v>
                </c:pt>
                <c:pt idx="463">
                  <c:v>42961.817361111112</c:v>
                </c:pt>
                <c:pt idx="464">
                  <c:v>42961.859027777777</c:v>
                </c:pt>
                <c:pt idx="465">
                  <c:v>42961.900694444441</c:v>
                </c:pt>
                <c:pt idx="466">
                  <c:v>42961.942361111112</c:v>
                </c:pt>
                <c:pt idx="467">
                  <c:v>42961.984027777777</c:v>
                </c:pt>
                <c:pt idx="468">
                  <c:v>42962.025694444441</c:v>
                </c:pt>
                <c:pt idx="469">
                  <c:v>42962.067361111112</c:v>
                </c:pt>
                <c:pt idx="470">
                  <c:v>42962.109027777777</c:v>
                </c:pt>
                <c:pt idx="471">
                  <c:v>42962.150694444441</c:v>
                </c:pt>
                <c:pt idx="472">
                  <c:v>42962.192361111112</c:v>
                </c:pt>
                <c:pt idx="473">
                  <c:v>42962.234027777777</c:v>
                </c:pt>
                <c:pt idx="474">
                  <c:v>42962.275694444441</c:v>
                </c:pt>
                <c:pt idx="475">
                  <c:v>42962.317361111112</c:v>
                </c:pt>
                <c:pt idx="476">
                  <c:v>42962.359027777777</c:v>
                </c:pt>
              </c:numCache>
            </c:numRef>
          </c:xVal>
          <c:yVal>
            <c:numRef>
              <c:f>'ZVII - R. 11'!$B$21:$B$497</c:f>
              <c:numCache>
                <c:formatCode>General</c:formatCode>
                <c:ptCount val="477"/>
                <c:pt idx="0">
                  <c:v>21</c:v>
                </c:pt>
                <c:pt idx="1">
                  <c:v>21</c:v>
                </c:pt>
                <c:pt idx="2">
                  <c:v>51</c:v>
                </c:pt>
                <c:pt idx="3">
                  <c:v>51</c:v>
                </c:pt>
                <c:pt idx="4">
                  <c:v>31</c:v>
                </c:pt>
                <c:pt idx="5">
                  <c:v>51</c:v>
                </c:pt>
                <c:pt idx="6">
                  <c:v>41</c:v>
                </c:pt>
                <c:pt idx="7">
                  <c:v>31</c:v>
                </c:pt>
                <c:pt idx="8">
                  <c:v>51</c:v>
                </c:pt>
                <c:pt idx="9">
                  <c:v>0</c:v>
                </c:pt>
                <c:pt idx="10">
                  <c:v>21</c:v>
                </c:pt>
                <c:pt idx="11">
                  <c:v>31</c:v>
                </c:pt>
                <c:pt idx="12">
                  <c:v>41</c:v>
                </c:pt>
                <c:pt idx="13">
                  <c:v>134</c:v>
                </c:pt>
                <c:pt idx="14">
                  <c:v>72</c:v>
                </c:pt>
                <c:pt idx="15">
                  <c:v>41</c:v>
                </c:pt>
                <c:pt idx="16">
                  <c:v>21</c:v>
                </c:pt>
                <c:pt idx="17">
                  <c:v>72</c:v>
                </c:pt>
                <c:pt idx="18">
                  <c:v>82</c:v>
                </c:pt>
                <c:pt idx="19">
                  <c:v>41</c:v>
                </c:pt>
                <c:pt idx="20">
                  <c:v>93</c:v>
                </c:pt>
                <c:pt idx="21">
                  <c:v>72</c:v>
                </c:pt>
                <c:pt idx="22">
                  <c:v>21</c:v>
                </c:pt>
                <c:pt idx="23">
                  <c:v>62</c:v>
                </c:pt>
                <c:pt idx="24">
                  <c:v>62</c:v>
                </c:pt>
                <c:pt idx="25">
                  <c:v>51</c:v>
                </c:pt>
                <c:pt idx="26">
                  <c:v>31</c:v>
                </c:pt>
                <c:pt idx="27">
                  <c:v>31</c:v>
                </c:pt>
                <c:pt idx="28">
                  <c:v>41</c:v>
                </c:pt>
                <c:pt idx="29">
                  <c:v>10</c:v>
                </c:pt>
                <c:pt idx="30">
                  <c:v>21</c:v>
                </c:pt>
                <c:pt idx="31">
                  <c:v>41</c:v>
                </c:pt>
                <c:pt idx="32">
                  <c:v>51</c:v>
                </c:pt>
                <c:pt idx="33">
                  <c:v>41</c:v>
                </c:pt>
                <c:pt idx="34">
                  <c:v>21</c:v>
                </c:pt>
                <c:pt idx="35">
                  <c:v>10</c:v>
                </c:pt>
                <c:pt idx="36">
                  <c:v>41</c:v>
                </c:pt>
                <c:pt idx="37">
                  <c:v>72</c:v>
                </c:pt>
                <c:pt idx="38">
                  <c:v>62</c:v>
                </c:pt>
                <c:pt idx="39">
                  <c:v>51</c:v>
                </c:pt>
                <c:pt idx="40">
                  <c:v>62</c:v>
                </c:pt>
                <c:pt idx="41">
                  <c:v>82</c:v>
                </c:pt>
                <c:pt idx="42">
                  <c:v>51</c:v>
                </c:pt>
                <c:pt idx="43">
                  <c:v>123</c:v>
                </c:pt>
                <c:pt idx="44">
                  <c:v>62</c:v>
                </c:pt>
                <c:pt idx="45">
                  <c:v>21</c:v>
                </c:pt>
                <c:pt idx="46">
                  <c:v>62</c:v>
                </c:pt>
                <c:pt idx="47">
                  <c:v>41</c:v>
                </c:pt>
                <c:pt idx="48">
                  <c:v>41</c:v>
                </c:pt>
                <c:pt idx="49">
                  <c:v>31</c:v>
                </c:pt>
                <c:pt idx="50">
                  <c:v>21</c:v>
                </c:pt>
                <c:pt idx="51">
                  <c:v>31</c:v>
                </c:pt>
                <c:pt idx="52">
                  <c:v>41</c:v>
                </c:pt>
                <c:pt idx="53">
                  <c:v>10</c:v>
                </c:pt>
                <c:pt idx="54">
                  <c:v>41</c:v>
                </c:pt>
                <c:pt idx="55">
                  <c:v>10</c:v>
                </c:pt>
                <c:pt idx="56">
                  <c:v>21</c:v>
                </c:pt>
                <c:pt idx="57">
                  <c:v>93</c:v>
                </c:pt>
                <c:pt idx="58">
                  <c:v>93</c:v>
                </c:pt>
                <c:pt idx="59">
                  <c:v>41</c:v>
                </c:pt>
                <c:pt idx="60">
                  <c:v>51</c:v>
                </c:pt>
                <c:pt idx="61">
                  <c:v>41</c:v>
                </c:pt>
                <c:pt idx="62">
                  <c:v>31</c:v>
                </c:pt>
                <c:pt idx="63">
                  <c:v>72</c:v>
                </c:pt>
                <c:pt idx="64">
                  <c:v>10</c:v>
                </c:pt>
                <c:pt idx="65">
                  <c:v>10</c:v>
                </c:pt>
                <c:pt idx="66">
                  <c:v>93</c:v>
                </c:pt>
                <c:pt idx="67">
                  <c:v>41</c:v>
                </c:pt>
                <c:pt idx="68">
                  <c:v>113</c:v>
                </c:pt>
                <c:pt idx="69">
                  <c:v>144</c:v>
                </c:pt>
                <c:pt idx="70">
                  <c:v>113</c:v>
                </c:pt>
                <c:pt idx="71">
                  <c:v>144</c:v>
                </c:pt>
                <c:pt idx="72">
                  <c:v>113</c:v>
                </c:pt>
                <c:pt idx="73">
                  <c:v>82</c:v>
                </c:pt>
                <c:pt idx="74">
                  <c:v>144</c:v>
                </c:pt>
                <c:pt idx="75">
                  <c:v>103</c:v>
                </c:pt>
                <c:pt idx="76">
                  <c:v>103</c:v>
                </c:pt>
                <c:pt idx="77">
                  <c:v>154</c:v>
                </c:pt>
                <c:pt idx="78">
                  <c:v>62</c:v>
                </c:pt>
                <c:pt idx="79">
                  <c:v>226</c:v>
                </c:pt>
                <c:pt idx="80">
                  <c:v>165</c:v>
                </c:pt>
                <c:pt idx="81">
                  <c:v>206</c:v>
                </c:pt>
                <c:pt idx="82">
                  <c:v>165</c:v>
                </c:pt>
                <c:pt idx="83">
                  <c:v>134</c:v>
                </c:pt>
                <c:pt idx="84">
                  <c:v>195</c:v>
                </c:pt>
                <c:pt idx="85">
                  <c:v>216</c:v>
                </c:pt>
                <c:pt idx="86">
                  <c:v>216</c:v>
                </c:pt>
                <c:pt idx="87">
                  <c:v>144</c:v>
                </c:pt>
                <c:pt idx="88">
                  <c:v>103</c:v>
                </c:pt>
                <c:pt idx="89">
                  <c:v>257</c:v>
                </c:pt>
                <c:pt idx="90">
                  <c:v>123</c:v>
                </c:pt>
                <c:pt idx="91">
                  <c:v>216</c:v>
                </c:pt>
                <c:pt idx="92">
                  <c:v>165</c:v>
                </c:pt>
                <c:pt idx="93">
                  <c:v>113</c:v>
                </c:pt>
                <c:pt idx="94">
                  <c:v>134</c:v>
                </c:pt>
                <c:pt idx="95">
                  <c:v>216</c:v>
                </c:pt>
                <c:pt idx="96">
                  <c:v>154</c:v>
                </c:pt>
                <c:pt idx="97">
                  <c:v>185</c:v>
                </c:pt>
                <c:pt idx="98">
                  <c:v>165</c:v>
                </c:pt>
                <c:pt idx="99">
                  <c:v>298</c:v>
                </c:pt>
                <c:pt idx="100">
                  <c:v>195</c:v>
                </c:pt>
                <c:pt idx="101">
                  <c:v>123</c:v>
                </c:pt>
                <c:pt idx="102">
                  <c:v>175</c:v>
                </c:pt>
                <c:pt idx="103">
                  <c:v>185</c:v>
                </c:pt>
                <c:pt idx="104">
                  <c:v>216</c:v>
                </c:pt>
                <c:pt idx="105">
                  <c:v>237</c:v>
                </c:pt>
                <c:pt idx="106">
                  <c:v>195</c:v>
                </c:pt>
                <c:pt idx="107">
                  <c:v>144</c:v>
                </c:pt>
                <c:pt idx="108">
                  <c:v>154</c:v>
                </c:pt>
                <c:pt idx="109">
                  <c:v>216</c:v>
                </c:pt>
                <c:pt idx="110">
                  <c:v>206</c:v>
                </c:pt>
                <c:pt idx="111">
                  <c:v>195</c:v>
                </c:pt>
                <c:pt idx="112">
                  <c:v>154</c:v>
                </c:pt>
                <c:pt idx="113">
                  <c:v>309</c:v>
                </c:pt>
                <c:pt idx="114">
                  <c:v>247</c:v>
                </c:pt>
                <c:pt idx="115">
                  <c:v>237</c:v>
                </c:pt>
                <c:pt idx="116">
                  <c:v>185</c:v>
                </c:pt>
                <c:pt idx="117">
                  <c:v>134</c:v>
                </c:pt>
                <c:pt idx="118">
                  <c:v>62</c:v>
                </c:pt>
                <c:pt idx="119">
                  <c:v>41</c:v>
                </c:pt>
                <c:pt idx="120">
                  <c:v>41</c:v>
                </c:pt>
                <c:pt idx="121">
                  <c:v>21</c:v>
                </c:pt>
                <c:pt idx="122">
                  <c:v>41</c:v>
                </c:pt>
                <c:pt idx="123">
                  <c:v>31</c:v>
                </c:pt>
                <c:pt idx="124">
                  <c:v>72</c:v>
                </c:pt>
                <c:pt idx="125">
                  <c:v>31</c:v>
                </c:pt>
                <c:pt idx="126">
                  <c:v>31</c:v>
                </c:pt>
                <c:pt idx="127">
                  <c:v>51</c:v>
                </c:pt>
                <c:pt idx="128">
                  <c:v>21</c:v>
                </c:pt>
                <c:pt idx="129">
                  <c:v>21</c:v>
                </c:pt>
                <c:pt idx="130">
                  <c:v>51</c:v>
                </c:pt>
                <c:pt idx="131">
                  <c:v>93</c:v>
                </c:pt>
                <c:pt idx="132">
                  <c:v>82</c:v>
                </c:pt>
                <c:pt idx="133">
                  <c:v>82</c:v>
                </c:pt>
                <c:pt idx="134">
                  <c:v>51</c:v>
                </c:pt>
                <c:pt idx="135">
                  <c:v>31</c:v>
                </c:pt>
                <c:pt idx="136">
                  <c:v>51</c:v>
                </c:pt>
                <c:pt idx="137">
                  <c:v>62</c:v>
                </c:pt>
                <c:pt idx="138">
                  <c:v>51</c:v>
                </c:pt>
                <c:pt idx="139">
                  <c:v>62</c:v>
                </c:pt>
                <c:pt idx="140">
                  <c:v>62</c:v>
                </c:pt>
                <c:pt idx="141">
                  <c:v>51</c:v>
                </c:pt>
                <c:pt idx="142">
                  <c:v>31</c:v>
                </c:pt>
                <c:pt idx="143">
                  <c:v>0</c:v>
                </c:pt>
                <c:pt idx="144">
                  <c:v>62</c:v>
                </c:pt>
                <c:pt idx="145">
                  <c:v>62</c:v>
                </c:pt>
                <c:pt idx="146">
                  <c:v>41</c:v>
                </c:pt>
                <c:pt idx="147">
                  <c:v>41</c:v>
                </c:pt>
                <c:pt idx="148">
                  <c:v>62</c:v>
                </c:pt>
                <c:pt idx="149">
                  <c:v>41</c:v>
                </c:pt>
                <c:pt idx="150">
                  <c:v>62</c:v>
                </c:pt>
                <c:pt idx="151">
                  <c:v>62</c:v>
                </c:pt>
                <c:pt idx="152">
                  <c:v>31</c:v>
                </c:pt>
                <c:pt idx="153">
                  <c:v>154</c:v>
                </c:pt>
                <c:pt idx="154">
                  <c:v>82</c:v>
                </c:pt>
                <c:pt idx="155">
                  <c:v>103</c:v>
                </c:pt>
                <c:pt idx="156">
                  <c:v>103</c:v>
                </c:pt>
                <c:pt idx="157">
                  <c:v>31</c:v>
                </c:pt>
                <c:pt idx="158">
                  <c:v>103</c:v>
                </c:pt>
                <c:pt idx="159">
                  <c:v>103</c:v>
                </c:pt>
                <c:pt idx="160">
                  <c:v>31</c:v>
                </c:pt>
                <c:pt idx="161">
                  <c:v>93</c:v>
                </c:pt>
                <c:pt idx="162">
                  <c:v>134</c:v>
                </c:pt>
                <c:pt idx="163">
                  <c:v>62</c:v>
                </c:pt>
                <c:pt idx="164">
                  <c:v>72</c:v>
                </c:pt>
                <c:pt idx="165">
                  <c:v>51</c:v>
                </c:pt>
                <c:pt idx="166">
                  <c:v>51</c:v>
                </c:pt>
                <c:pt idx="167">
                  <c:v>82</c:v>
                </c:pt>
                <c:pt idx="168">
                  <c:v>41</c:v>
                </c:pt>
                <c:pt idx="169">
                  <c:v>51</c:v>
                </c:pt>
                <c:pt idx="170">
                  <c:v>0</c:v>
                </c:pt>
                <c:pt idx="171">
                  <c:v>21</c:v>
                </c:pt>
                <c:pt idx="172">
                  <c:v>41</c:v>
                </c:pt>
                <c:pt idx="173">
                  <c:v>51</c:v>
                </c:pt>
                <c:pt idx="174">
                  <c:v>51</c:v>
                </c:pt>
                <c:pt idx="175">
                  <c:v>51</c:v>
                </c:pt>
                <c:pt idx="176">
                  <c:v>72</c:v>
                </c:pt>
                <c:pt idx="177">
                  <c:v>10</c:v>
                </c:pt>
                <c:pt idx="178">
                  <c:v>62</c:v>
                </c:pt>
                <c:pt idx="179">
                  <c:v>103</c:v>
                </c:pt>
                <c:pt idx="180">
                  <c:v>123</c:v>
                </c:pt>
                <c:pt idx="181">
                  <c:v>62</c:v>
                </c:pt>
                <c:pt idx="182">
                  <c:v>154</c:v>
                </c:pt>
                <c:pt idx="183">
                  <c:v>72</c:v>
                </c:pt>
                <c:pt idx="184">
                  <c:v>82</c:v>
                </c:pt>
                <c:pt idx="185">
                  <c:v>185</c:v>
                </c:pt>
                <c:pt idx="186">
                  <c:v>93</c:v>
                </c:pt>
                <c:pt idx="187">
                  <c:v>134</c:v>
                </c:pt>
                <c:pt idx="188">
                  <c:v>154</c:v>
                </c:pt>
                <c:pt idx="189">
                  <c:v>72</c:v>
                </c:pt>
                <c:pt idx="190">
                  <c:v>72</c:v>
                </c:pt>
                <c:pt idx="191">
                  <c:v>10</c:v>
                </c:pt>
                <c:pt idx="192">
                  <c:v>21</c:v>
                </c:pt>
                <c:pt idx="193">
                  <c:v>72</c:v>
                </c:pt>
                <c:pt idx="194">
                  <c:v>21</c:v>
                </c:pt>
                <c:pt idx="195">
                  <c:v>21</c:v>
                </c:pt>
                <c:pt idx="196">
                  <c:v>21</c:v>
                </c:pt>
                <c:pt idx="197">
                  <c:v>31</c:v>
                </c:pt>
                <c:pt idx="198">
                  <c:v>51</c:v>
                </c:pt>
                <c:pt idx="199">
                  <c:v>31</c:v>
                </c:pt>
                <c:pt idx="200">
                  <c:v>72</c:v>
                </c:pt>
                <c:pt idx="201">
                  <c:v>72</c:v>
                </c:pt>
                <c:pt idx="202">
                  <c:v>113</c:v>
                </c:pt>
                <c:pt idx="203">
                  <c:v>51</c:v>
                </c:pt>
                <c:pt idx="204">
                  <c:v>62</c:v>
                </c:pt>
                <c:pt idx="205">
                  <c:v>31</c:v>
                </c:pt>
                <c:pt idx="206">
                  <c:v>93</c:v>
                </c:pt>
                <c:pt idx="207">
                  <c:v>41</c:v>
                </c:pt>
                <c:pt idx="208">
                  <c:v>82</c:v>
                </c:pt>
                <c:pt idx="209">
                  <c:v>62</c:v>
                </c:pt>
                <c:pt idx="210">
                  <c:v>82</c:v>
                </c:pt>
                <c:pt idx="211">
                  <c:v>93</c:v>
                </c:pt>
                <c:pt idx="212">
                  <c:v>51</c:v>
                </c:pt>
                <c:pt idx="213">
                  <c:v>21</c:v>
                </c:pt>
                <c:pt idx="214">
                  <c:v>72</c:v>
                </c:pt>
                <c:pt idx="215">
                  <c:v>51</c:v>
                </c:pt>
                <c:pt idx="216">
                  <c:v>21</c:v>
                </c:pt>
                <c:pt idx="217">
                  <c:v>31</c:v>
                </c:pt>
                <c:pt idx="218">
                  <c:v>0</c:v>
                </c:pt>
                <c:pt idx="219">
                  <c:v>41</c:v>
                </c:pt>
                <c:pt idx="220">
                  <c:v>41</c:v>
                </c:pt>
                <c:pt idx="221">
                  <c:v>31</c:v>
                </c:pt>
                <c:pt idx="222">
                  <c:v>10</c:v>
                </c:pt>
                <c:pt idx="223">
                  <c:v>62</c:v>
                </c:pt>
                <c:pt idx="224">
                  <c:v>93</c:v>
                </c:pt>
                <c:pt idx="225">
                  <c:v>51</c:v>
                </c:pt>
                <c:pt idx="226">
                  <c:v>31</c:v>
                </c:pt>
                <c:pt idx="227">
                  <c:v>51</c:v>
                </c:pt>
                <c:pt idx="228">
                  <c:v>62</c:v>
                </c:pt>
                <c:pt idx="229">
                  <c:v>41</c:v>
                </c:pt>
                <c:pt idx="230">
                  <c:v>62</c:v>
                </c:pt>
                <c:pt idx="231">
                  <c:v>82</c:v>
                </c:pt>
                <c:pt idx="232">
                  <c:v>51</c:v>
                </c:pt>
                <c:pt idx="233">
                  <c:v>62</c:v>
                </c:pt>
                <c:pt idx="234">
                  <c:v>51</c:v>
                </c:pt>
                <c:pt idx="235">
                  <c:v>103</c:v>
                </c:pt>
                <c:pt idx="236">
                  <c:v>93</c:v>
                </c:pt>
                <c:pt idx="237">
                  <c:v>113</c:v>
                </c:pt>
                <c:pt idx="238">
                  <c:v>113</c:v>
                </c:pt>
                <c:pt idx="239">
                  <c:v>103</c:v>
                </c:pt>
                <c:pt idx="240">
                  <c:v>82</c:v>
                </c:pt>
                <c:pt idx="241">
                  <c:v>134</c:v>
                </c:pt>
                <c:pt idx="242">
                  <c:v>144</c:v>
                </c:pt>
                <c:pt idx="243">
                  <c:v>123</c:v>
                </c:pt>
                <c:pt idx="244">
                  <c:v>134</c:v>
                </c:pt>
                <c:pt idx="245">
                  <c:v>175</c:v>
                </c:pt>
                <c:pt idx="246">
                  <c:v>103</c:v>
                </c:pt>
                <c:pt idx="247">
                  <c:v>165</c:v>
                </c:pt>
                <c:pt idx="248">
                  <c:v>113</c:v>
                </c:pt>
                <c:pt idx="249">
                  <c:v>93</c:v>
                </c:pt>
                <c:pt idx="250">
                  <c:v>123</c:v>
                </c:pt>
                <c:pt idx="251">
                  <c:v>144</c:v>
                </c:pt>
                <c:pt idx="252">
                  <c:v>144</c:v>
                </c:pt>
                <c:pt idx="253">
                  <c:v>165</c:v>
                </c:pt>
                <c:pt idx="254">
                  <c:v>175</c:v>
                </c:pt>
                <c:pt idx="255">
                  <c:v>154</c:v>
                </c:pt>
                <c:pt idx="256">
                  <c:v>175</c:v>
                </c:pt>
                <c:pt idx="257">
                  <c:v>247</c:v>
                </c:pt>
                <c:pt idx="258">
                  <c:v>237</c:v>
                </c:pt>
                <c:pt idx="259">
                  <c:v>154</c:v>
                </c:pt>
                <c:pt idx="260">
                  <c:v>185</c:v>
                </c:pt>
                <c:pt idx="261">
                  <c:v>165</c:v>
                </c:pt>
                <c:pt idx="262">
                  <c:v>113</c:v>
                </c:pt>
                <c:pt idx="263">
                  <c:v>257</c:v>
                </c:pt>
                <c:pt idx="264">
                  <c:v>237</c:v>
                </c:pt>
                <c:pt idx="265">
                  <c:v>226</c:v>
                </c:pt>
                <c:pt idx="266">
                  <c:v>134</c:v>
                </c:pt>
                <c:pt idx="267">
                  <c:v>154</c:v>
                </c:pt>
                <c:pt idx="268">
                  <c:v>175</c:v>
                </c:pt>
                <c:pt idx="269">
                  <c:v>185</c:v>
                </c:pt>
                <c:pt idx="270">
                  <c:v>247</c:v>
                </c:pt>
                <c:pt idx="271">
                  <c:v>185</c:v>
                </c:pt>
                <c:pt idx="272">
                  <c:v>206</c:v>
                </c:pt>
                <c:pt idx="273">
                  <c:v>206</c:v>
                </c:pt>
                <c:pt idx="274">
                  <c:v>247</c:v>
                </c:pt>
                <c:pt idx="275">
                  <c:v>226</c:v>
                </c:pt>
                <c:pt idx="276">
                  <c:v>175</c:v>
                </c:pt>
                <c:pt idx="277">
                  <c:v>340</c:v>
                </c:pt>
                <c:pt idx="278">
                  <c:v>247</c:v>
                </c:pt>
                <c:pt idx="279">
                  <c:v>195</c:v>
                </c:pt>
                <c:pt idx="280">
                  <c:v>195</c:v>
                </c:pt>
                <c:pt idx="281">
                  <c:v>195</c:v>
                </c:pt>
                <c:pt idx="282">
                  <c:v>206</c:v>
                </c:pt>
                <c:pt idx="283">
                  <c:v>257</c:v>
                </c:pt>
                <c:pt idx="284">
                  <c:v>175</c:v>
                </c:pt>
                <c:pt idx="285">
                  <c:v>72</c:v>
                </c:pt>
                <c:pt idx="286">
                  <c:v>62</c:v>
                </c:pt>
                <c:pt idx="287">
                  <c:v>31</c:v>
                </c:pt>
                <c:pt idx="288">
                  <c:v>41</c:v>
                </c:pt>
                <c:pt idx="289">
                  <c:v>72</c:v>
                </c:pt>
                <c:pt idx="290">
                  <c:v>41</c:v>
                </c:pt>
                <c:pt idx="291">
                  <c:v>41</c:v>
                </c:pt>
                <c:pt idx="292">
                  <c:v>41</c:v>
                </c:pt>
                <c:pt idx="293">
                  <c:v>21</c:v>
                </c:pt>
                <c:pt idx="294">
                  <c:v>21</c:v>
                </c:pt>
                <c:pt idx="295">
                  <c:v>31</c:v>
                </c:pt>
                <c:pt idx="296">
                  <c:v>31</c:v>
                </c:pt>
                <c:pt idx="297">
                  <c:v>31</c:v>
                </c:pt>
                <c:pt idx="298">
                  <c:v>72</c:v>
                </c:pt>
                <c:pt idx="299">
                  <c:v>51</c:v>
                </c:pt>
                <c:pt idx="300">
                  <c:v>82</c:v>
                </c:pt>
                <c:pt idx="301">
                  <c:v>62</c:v>
                </c:pt>
                <c:pt idx="302">
                  <c:v>51</c:v>
                </c:pt>
                <c:pt idx="303">
                  <c:v>113</c:v>
                </c:pt>
                <c:pt idx="304">
                  <c:v>144</c:v>
                </c:pt>
                <c:pt idx="305">
                  <c:v>134</c:v>
                </c:pt>
                <c:pt idx="306">
                  <c:v>82</c:v>
                </c:pt>
                <c:pt idx="307">
                  <c:v>165</c:v>
                </c:pt>
                <c:pt idx="308">
                  <c:v>113</c:v>
                </c:pt>
                <c:pt idx="309">
                  <c:v>72</c:v>
                </c:pt>
                <c:pt idx="310">
                  <c:v>10</c:v>
                </c:pt>
                <c:pt idx="311">
                  <c:v>21</c:v>
                </c:pt>
                <c:pt idx="312">
                  <c:v>93</c:v>
                </c:pt>
                <c:pt idx="313">
                  <c:v>21</c:v>
                </c:pt>
                <c:pt idx="314">
                  <c:v>21</c:v>
                </c:pt>
                <c:pt idx="315">
                  <c:v>31</c:v>
                </c:pt>
                <c:pt idx="316">
                  <c:v>10</c:v>
                </c:pt>
                <c:pt idx="317">
                  <c:v>31</c:v>
                </c:pt>
                <c:pt idx="318">
                  <c:v>62</c:v>
                </c:pt>
                <c:pt idx="319">
                  <c:v>41</c:v>
                </c:pt>
                <c:pt idx="320">
                  <c:v>103</c:v>
                </c:pt>
                <c:pt idx="321">
                  <c:v>51</c:v>
                </c:pt>
                <c:pt idx="322">
                  <c:v>41</c:v>
                </c:pt>
                <c:pt idx="323">
                  <c:v>123</c:v>
                </c:pt>
                <c:pt idx="324">
                  <c:v>134</c:v>
                </c:pt>
                <c:pt idx="325">
                  <c:v>93</c:v>
                </c:pt>
                <c:pt idx="326">
                  <c:v>72</c:v>
                </c:pt>
                <c:pt idx="327">
                  <c:v>134</c:v>
                </c:pt>
                <c:pt idx="328">
                  <c:v>154</c:v>
                </c:pt>
                <c:pt idx="329">
                  <c:v>134</c:v>
                </c:pt>
                <c:pt idx="330">
                  <c:v>123</c:v>
                </c:pt>
                <c:pt idx="331">
                  <c:v>123</c:v>
                </c:pt>
                <c:pt idx="332">
                  <c:v>103</c:v>
                </c:pt>
                <c:pt idx="333">
                  <c:v>93</c:v>
                </c:pt>
                <c:pt idx="334">
                  <c:v>21</c:v>
                </c:pt>
                <c:pt idx="335">
                  <c:v>41</c:v>
                </c:pt>
                <c:pt idx="336">
                  <c:v>62</c:v>
                </c:pt>
                <c:pt idx="337">
                  <c:v>31</c:v>
                </c:pt>
                <c:pt idx="338">
                  <c:v>31</c:v>
                </c:pt>
                <c:pt idx="339">
                  <c:v>41</c:v>
                </c:pt>
                <c:pt idx="340">
                  <c:v>41</c:v>
                </c:pt>
                <c:pt idx="341">
                  <c:v>62</c:v>
                </c:pt>
                <c:pt idx="342">
                  <c:v>31</c:v>
                </c:pt>
                <c:pt idx="343">
                  <c:v>21</c:v>
                </c:pt>
                <c:pt idx="344">
                  <c:v>0</c:v>
                </c:pt>
                <c:pt idx="345">
                  <c:v>21</c:v>
                </c:pt>
                <c:pt idx="346">
                  <c:v>123</c:v>
                </c:pt>
                <c:pt idx="347">
                  <c:v>41</c:v>
                </c:pt>
                <c:pt idx="348">
                  <c:v>51</c:v>
                </c:pt>
                <c:pt idx="349">
                  <c:v>113</c:v>
                </c:pt>
                <c:pt idx="350">
                  <c:v>93</c:v>
                </c:pt>
                <c:pt idx="351">
                  <c:v>82</c:v>
                </c:pt>
                <c:pt idx="352">
                  <c:v>41</c:v>
                </c:pt>
                <c:pt idx="353">
                  <c:v>103</c:v>
                </c:pt>
                <c:pt idx="354">
                  <c:v>51</c:v>
                </c:pt>
                <c:pt idx="355">
                  <c:v>62</c:v>
                </c:pt>
                <c:pt idx="356">
                  <c:v>51</c:v>
                </c:pt>
                <c:pt idx="357">
                  <c:v>72</c:v>
                </c:pt>
                <c:pt idx="358">
                  <c:v>31</c:v>
                </c:pt>
                <c:pt idx="359">
                  <c:v>72</c:v>
                </c:pt>
                <c:pt idx="360">
                  <c:v>31</c:v>
                </c:pt>
                <c:pt idx="361">
                  <c:v>51</c:v>
                </c:pt>
                <c:pt idx="362">
                  <c:v>21</c:v>
                </c:pt>
                <c:pt idx="363">
                  <c:v>10</c:v>
                </c:pt>
                <c:pt idx="364">
                  <c:v>62</c:v>
                </c:pt>
                <c:pt idx="365">
                  <c:v>51</c:v>
                </c:pt>
                <c:pt idx="366">
                  <c:v>41</c:v>
                </c:pt>
                <c:pt idx="367">
                  <c:v>93</c:v>
                </c:pt>
                <c:pt idx="368">
                  <c:v>103</c:v>
                </c:pt>
                <c:pt idx="369">
                  <c:v>62</c:v>
                </c:pt>
                <c:pt idx="370">
                  <c:v>62</c:v>
                </c:pt>
                <c:pt idx="371">
                  <c:v>82</c:v>
                </c:pt>
                <c:pt idx="372">
                  <c:v>123</c:v>
                </c:pt>
                <c:pt idx="373">
                  <c:v>82</c:v>
                </c:pt>
                <c:pt idx="374">
                  <c:v>51</c:v>
                </c:pt>
                <c:pt idx="375">
                  <c:v>144</c:v>
                </c:pt>
                <c:pt idx="376">
                  <c:v>144</c:v>
                </c:pt>
                <c:pt idx="377">
                  <c:v>144</c:v>
                </c:pt>
                <c:pt idx="378">
                  <c:v>165</c:v>
                </c:pt>
                <c:pt idx="379">
                  <c:v>123</c:v>
                </c:pt>
                <c:pt idx="380">
                  <c:v>93</c:v>
                </c:pt>
                <c:pt idx="381">
                  <c:v>82</c:v>
                </c:pt>
                <c:pt idx="382">
                  <c:v>93</c:v>
                </c:pt>
                <c:pt idx="383">
                  <c:v>93</c:v>
                </c:pt>
                <c:pt idx="384">
                  <c:v>123</c:v>
                </c:pt>
                <c:pt idx="385">
                  <c:v>103</c:v>
                </c:pt>
                <c:pt idx="386">
                  <c:v>113</c:v>
                </c:pt>
                <c:pt idx="387">
                  <c:v>165</c:v>
                </c:pt>
                <c:pt idx="388">
                  <c:v>144</c:v>
                </c:pt>
                <c:pt idx="389">
                  <c:v>144</c:v>
                </c:pt>
                <c:pt idx="390">
                  <c:v>72</c:v>
                </c:pt>
                <c:pt idx="391">
                  <c:v>175</c:v>
                </c:pt>
                <c:pt idx="392">
                  <c:v>93</c:v>
                </c:pt>
                <c:pt idx="393">
                  <c:v>113</c:v>
                </c:pt>
                <c:pt idx="394">
                  <c:v>175</c:v>
                </c:pt>
                <c:pt idx="395">
                  <c:v>82</c:v>
                </c:pt>
                <c:pt idx="396">
                  <c:v>82</c:v>
                </c:pt>
                <c:pt idx="397">
                  <c:v>144</c:v>
                </c:pt>
                <c:pt idx="398">
                  <c:v>185</c:v>
                </c:pt>
                <c:pt idx="399">
                  <c:v>113</c:v>
                </c:pt>
                <c:pt idx="400">
                  <c:v>103</c:v>
                </c:pt>
                <c:pt idx="401">
                  <c:v>237</c:v>
                </c:pt>
                <c:pt idx="402">
                  <c:v>154</c:v>
                </c:pt>
                <c:pt idx="403">
                  <c:v>278</c:v>
                </c:pt>
                <c:pt idx="404">
                  <c:v>247</c:v>
                </c:pt>
                <c:pt idx="405">
                  <c:v>216</c:v>
                </c:pt>
                <c:pt idx="406">
                  <c:v>144</c:v>
                </c:pt>
                <c:pt idx="407">
                  <c:v>195</c:v>
                </c:pt>
                <c:pt idx="408">
                  <c:v>278</c:v>
                </c:pt>
                <c:pt idx="409">
                  <c:v>206</c:v>
                </c:pt>
                <c:pt idx="410">
                  <c:v>206</c:v>
                </c:pt>
                <c:pt idx="411">
                  <c:v>144</c:v>
                </c:pt>
                <c:pt idx="412">
                  <c:v>165</c:v>
                </c:pt>
                <c:pt idx="413">
                  <c:v>195</c:v>
                </c:pt>
                <c:pt idx="414">
                  <c:v>175</c:v>
                </c:pt>
                <c:pt idx="415">
                  <c:v>267</c:v>
                </c:pt>
                <c:pt idx="416">
                  <c:v>206</c:v>
                </c:pt>
                <c:pt idx="417">
                  <c:v>216</c:v>
                </c:pt>
                <c:pt idx="418">
                  <c:v>154</c:v>
                </c:pt>
                <c:pt idx="419">
                  <c:v>134</c:v>
                </c:pt>
                <c:pt idx="420">
                  <c:v>165</c:v>
                </c:pt>
                <c:pt idx="421">
                  <c:v>237</c:v>
                </c:pt>
                <c:pt idx="422">
                  <c:v>134</c:v>
                </c:pt>
                <c:pt idx="423">
                  <c:v>216</c:v>
                </c:pt>
                <c:pt idx="424">
                  <c:v>216</c:v>
                </c:pt>
                <c:pt idx="425">
                  <c:v>206</c:v>
                </c:pt>
                <c:pt idx="426">
                  <c:v>226</c:v>
                </c:pt>
                <c:pt idx="427">
                  <c:v>309</c:v>
                </c:pt>
                <c:pt idx="428">
                  <c:v>185</c:v>
                </c:pt>
                <c:pt idx="429">
                  <c:v>257</c:v>
                </c:pt>
                <c:pt idx="430">
                  <c:v>237</c:v>
                </c:pt>
                <c:pt idx="431">
                  <c:v>175</c:v>
                </c:pt>
                <c:pt idx="432">
                  <c:v>226</c:v>
                </c:pt>
                <c:pt idx="433">
                  <c:v>267</c:v>
                </c:pt>
                <c:pt idx="434">
                  <c:v>175</c:v>
                </c:pt>
                <c:pt idx="435">
                  <c:v>206</c:v>
                </c:pt>
                <c:pt idx="436">
                  <c:v>247</c:v>
                </c:pt>
                <c:pt idx="437">
                  <c:v>175</c:v>
                </c:pt>
                <c:pt idx="438">
                  <c:v>175</c:v>
                </c:pt>
                <c:pt idx="439">
                  <c:v>226</c:v>
                </c:pt>
                <c:pt idx="440">
                  <c:v>247</c:v>
                </c:pt>
                <c:pt idx="441">
                  <c:v>175</c:v>
                </c:pt>
                <c:pt idx="442">
                  <c:v>185</c:v>
                </c:pt>
                <c:pt idx="443">
                  <c:v>113</c:v>
                </c:pt>
                <c:pt idx="444">
                  <c:v>154</c:v>
                </c:pt>
                <c:pt idx="445">
                  <c:v>226</c:v>
                </c:pt>
                <c:pt idx="446">
                  <c:v>206</c:v>
                </c:pt>
                <c:pt idx="447">
                  <c:v>216</c:v>
                </c:pt>
                <c:pt idx="448">
                  <c:v>278</c:v>
                </c:pt>
                <c:pt idx="449">
                  <c:v>185</c:v>
                </c:pt>
                <c:pt idx="450">
                  <c:v>257</c:v>
                </c:pt>
                <c:pt idx="451">
                  <c:v>206</c:v>
                </c:pt>
                <c:pt idx="452">
                  <c:v>175</c:v>
                </c:pt>
                <c:pt idx="453">
                  <c:v>144</c:v>
                </c:pt>
                <c:pt idx="454">
                  <c:v>82</c:v>
                </c:pt>
                <c:pt idx="455">
                  <c:v>72</c:v>
                </c:pt>
                <c:pt idx="456">
                  <c:v>31</c:v>
                </c:pt>
                <c:pt idx="457">
                  <c:v>41</c:v>
                </c:pt>
                <c:pt idx="458">
                  <c:v>72</c:v>
                </c:pt>
                <c:pt idx="459">
                  <c:v>82</c:v>
                </c:pt>
                <c:pt idx="460">
                  <c:v>103</c:v>
                </c:pt>
                <c:pt idx="461">
                  <c:v>51</c:v>
                </c:pt>
                <c:pt idx="462">
                  <c:v>93</c:v>
                </c:pt>
                <c:pt idx="463">
                  <c:v>165</c:v>
                </c:pt>
                <c:pt idx="464">
                  <c:v>123</c:v>
                </c:pt>
                <c:pt idx="465">
                  <c:v>154</c:v>
                </c:pt>
                <c:pt idx="466">
                  <c:v>82</c:v>
                </c:pt>
                <c:pt idx="467">
                  <c:v>123</c:v>
                </c:pt>
                <c:pt idx="468">
                  <c:v>175</c:v>
                </c:pt>
                <c:pt idx="469">
                  <c:v>216</c:v>
                </c:pt>
                <c:pt idx="470">
                  <c:v>154</c:v>
                </c:pt>
                <c:pt idx="471">
                  <c:v>144</c:v>
                </c:pt>
                <c:pt idx="472">
                  <c:v>206</c:v>
                </c:pt>
                <c:pt idx="473">
                  <c:v>123</c:v>
                </c:pt>
                <c:pt idx="474">
                  <c:v>206</c:v>
                </c:pt>
                <c:pt idx="475">
                  <c:v>123</c:v>
                </c:pt>
                <c:pt idx="476">
                  <c:v>206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50144"/>
        <c:axId val="89351680"/>
      </c:scatterChart>
      <c:scatterChart>
        <c:scatterStyle val="smoothMarker"/>
        <c:varyColors val="0"/>
        <c:ser>
          <c:idx val="1"/>
          <c:order val="1"/>
          <c:tx>
            <c:v>Temperatur</c:v>
          </c:tx>
          <c:marker>
            <c:symbol val="none"/>
          </c:marker>
          <c:xVal>
            <c:numRef>
              <c:f>'ZVII - R. 11'!$I$21:$I$497</c:f>
              <c:numCache>
                <c:formatCode>m/d/yyyy\ h:mm</c:formatCode>
                <c:ptCount val="477"/>
                <c:pt idx="0">
                  <c:v>42942.525694444441</c:v>
                </c:pt>
                <c:pt idx="1">
                  <c:v>42942.567361111112</c:v>
                </c:pt>
                <c:pt idx="2">
                  <c:v>42942.609027777777</c:v>
                </c:pt>
                <c:pt idx="3">
                  <c:v>42942.650694444441</c:v>
                </c:pt>
                <c:pt idx="4">
                  <c:v>42942.692361111112</c:v>
                </c:pt>
                <c:pt idx="5">
                  <c:v>42942.734027777777</c:v>
                </c:pt>
                <c:pt idx="6">
                  <c:v>42942.775694444441</c:v>
                </c:pt>
                <c:pt idx="7">
                  <c:v>42942.817361111112</c:v>
                </c:pt>
                <c:pt idx="8">
                  <c:v>42942.859027777777</c:v>
                </c:pt>
                <c:pt idx="9">
                  <c:v>42942.900694444441</c:v>
                </c:pt>
                <c:pt idx="10">
                  <c:v>42942.942361111112</c:v>
                </c:pt>
                <c:pt idx="11">
                  <c:v>42942.984027777777</c:v>
                </c:pt>
                <c:pt idx="12">
                  <c:v>42943.025694444441</c:v>
                </c:pt>
                <c:pt idx="13">
                  <c:v>42943.067361111112</c:v>
                </c:pt>
                <c:pt idx="14">
                  <c:v>42943.109027777777</c:v>
                </c:pt>
                <c:pt idx="15">
                  <c:v>42943.150694444441</c:v>
                </c:pt>
                <c:pt idx="16">
                  <c:v>42943.192361111112</c:v>
                </c:pt>
                <c:pt idx="17">
                  <c:v>42943.234027777777</c:v>
                </c:pt>
                <c:pt idx="18">
                  <c:v>42943.275694444441</c:v>
                </c:pt>
                <c:pt idx="19">
                  <c:v>42943.317361111112</c:v>
                </c:pt>
                <c:pt idx="20">
                  <c:v>42943.359027777777</c:v>
                </c:pt>
                <c:pt idx="21">
                  <c:v>42943.400694444441</c:v>
                </c:pt>
                <c:pt idx="22">
                  <c:v>42943.442361111112</c:v>
                </c:pt>
                <c:pt idx="23">
                  <c:v>42943.484027777777</c:v>
                </c:pt>
                <c:pt idx="24">
                  <c:v>42943.525694444441</c:v>
                </c:pt>
                <c:pt idx="25">
                  <c:v>42943.567361111112</c:v>
                </c:pt>
                <c:pt idx="26">
                  <c:v>42943.609027777777</c:v>
                </c:pt>
                <c:pt idx="27">
                  <c:v>42943.650694444441</c:v>
                </c:pt>
                <c:pt idx="28">
                  <c:v>42943.692361111112</c:v>
                </c:pt>
                <c:pt idx="29">
                  <c:v>42943.734027777777</c:v>
                </c:pt>
                <c:pt idx="30">
                  <c:v>42943.775694444441</c:v>
                </c:pt>
                <c:pt idx="31">
                  <c:v>42943.817361111112</c:v>
                </c:pt>
                <c:pt idx="32">
                  <c:v>42943.859027777777</c:v>
                </c:pt>
                <c:pt idx="33">
                  <c:v>42943.900694444441</c:v>
                </c:pt>
                <c:pt idx="34">
                  <c:v>42943.942361111112</c:v>
                </c:pt>
                <c:pt idx="35">
                  <c:v>42943.984027777777</c:v>
                </c:pt>
                <c:pt idx="36">
                  <c:v>42944.025694444441</c:v>
                </c:pt>
                <c:pt idx="37">
                  <c:v>42944.067361111112</c:v>
                </c:pt>
                <c:pt idx="38">
                  <c:v>42944.109027777777</c:v>
                </c:pt>
                <c:pt idx="39">
                  <c:v>42944.150694444441</c:v>
                </c:pt>
                <c:pt idx="40">
                  <c:v>42944.192361111112</c:v>
                </c:pt>
                <c:pt idx="41">
                  <c:v>42944.234027777777</c:v>
                </c:pt>
                <c:pt idx="42">
                  <c:v>42944.275694444441</c:v>
                </c:pt>
                <c:pt idx="43">
                  <c:v>42944.317361111112</c:v>
                </c:pt>
                <c:pt idx="44">
                  <c:v>42944.359027777777</c:v>
                </c:pt>
                <c:pt idx="45">
                  <c:v>42944.400694444441</c:v>
                </c:pt>
                <c:pt idx="46">
                  <c:v>42944.442361111112</c:v>
                </c:pt>
                <c:pt idx="47">
                  <c:v>42944.484027777777</c:v>
                </c:pt>
                <c:pt idx="48">
                  <c:v>42944.525694444441</c:v>
                </c:pt>
                <c:pt idx="49">
                  <c:v>42944.567361111112</c:v>
                </c:pt>
                <c:pt idx="50">
                  <c:v>42944.609027777777</c:v>
                </c:pt>
                <c:pt idx="51">
                  <c:v>42944.650694444441</c:v>
                </c:pt>
                <c:pt idx="52">
                  <c:v>42944.692361111112</c:v>
                </c:pt>
                <c:pt idx="53">
                  <c:v>42944.734027777777</c:v>
                </c:pt>
                <c:pt idx="54">
                  <c:v>42944.775694444441</c:v>
                </c:pt>
                <c:pt idx="55">
                  <c:v>42944.817361111112</c:v>
                </c:pt>
                <c:pt idx="56">
                  <c:v>42944.859027777777</c:v>
                </c:pt>
                <c:pt idx="57">
                  <c:v>42944.900694444441</c:v>
                </c:pt>
                <c:pt idx="58">
                  <c:v>42944.942361111112</c:v>
                </c:pt>
                <c:pt idx="59">
                  <c:v>42944.984027777777</c:v>
                </c:pt>
                <c:pt idx="60">
                  <c:v>42945.025694444441</c:v>
                </c:pt>
                <c:pt idx="61">
                  <c:v>42945.067361111112</c:v>
                </c:pt>
                <c:pt idx="62">
                  <c:v>42945.109027777777</c:v>
                </c:pt>
                <c:pt idx="63">
                  <c:v>42945.150694444441</c:v>
                </c:pt>
                <c:pt idx="64">
                  <c:v>42945.192361111112</c:v>
                </c:pt>
                <c:pt idx="65">
                  <c:v>42945.234027777777</c:v>
                </c:pt>
                <c:pt idx="66">
                  <c:v>42945.275694444441</c:v>
                </c:pt>
                <c:pt idx="67">
                  <c:v>42945.317361111112</c:v>
                </c:pt>
                <c:pt idx="68">
                  <c:v>42945.359027777777</c:v>
                </c:pt>
                <c:pt idx="69">
                  <c:v>42945.400694444441</c:v>
                </c:pt>
                <c:pt idx="70">
                  <c:v>42945.442361111112</c:v>
                </c:pt>
                <c:pt idx="71">
                  <c:v>42945.484027777777</c:v>
                </c:pt>
                <c:pt idx="72">
                  <c:v>42945.525694444441</c:v>
                </c:pt>
                <c:pt idx="73">
                  <c:v>42945.567361111112</c:v>
                </c:pt>
                <c:pt idx="74">
                  <c:v>42945.609027777777</c:v>
                </c:pt>
                <c:pt idx="75">
                  <c:v>42945.650694444441</c:v>
                </c:pt>
                <c:pt idx="76">
                  <c:v>42945.692361111112</c:v>
                </c:pt>
                <c:pt idx="77">
                  <c:v>42945.734027777777</c:v>
                </c:pt>
                <c:pt idx="78">
                  <c:v>42945.775694444441</c:v>
                </c:pt>
                <c:pt idx="79">
                  <c:v>42945.817361111112</c:v>
                </c:pt>
                <c:pt idx="80">
                  <c:v>42945.859027777777</c:v>
                </c:pt>
                <c:pt idx="81">
                  <c:v>42945.900694444441</c:v>
                </c:pt>
                <c:pt idx="82">
                  <c:v>42945.942361111112</c:v>
                </c:pt>
                <c:pt idx="83">
                  <c:v>42945.984027777777</c:v>
                </c:pt>
                <c:pt idx="84">
                  <c:v>42946.025694444441</c:v>
                </c:pt>
                <c:pt idx="85">
                  <c:v>42946.067361111112</c:v>
                </c:pt>
                <c:pt idx="86">
                  <c:v>42946.109027777777</c:v>
                </c:pt>
                <c:pt idx="87">
                  <c:v>42946.150694444441</c:v>
                </c:pt>
                <c:pt idx="88">
                  <c:v>42946.192361111112</c:v>
                </c:pt>
                <c:pt idx="89">
                  <c:v>42946.234027777777</c:v>
                </c:pt>
                <c:pt idx="90">
                  <c:v>42946.275694444441</c:v>
                </c:pt>
                <c:pt idx="91">
                  <c:v>42946.317361111112</c:v>
                </c:pt>
                <c:pt idx="92">
                  <c:v>42946.359027777777</c:v>
                </c:pt>
                <c:pt idx="93">
                  <c:v>42946.400694444441</c:v>
                </c:pt>
                <c:pt idx="94">
                  <c:v>42946.442361111112</c:v>
                </c:pt>
                <c:pt idx="95">
                  <c:v>42946.484027777777</c:v>
                </c:pt>
                <c:pt idx="96">
                  <c:v>42946.525694444441</c:v>
                </c:pt>
                <c:pt idx="97">
                  <c:v>42946.567361111112</c:v>
                </c:pt>
                <c:pt idx="98">
                  <c:v>42946.609027777777</c:v>
                </c:pt>
                <c:pt idx="99">
                  <c:v>42946.650694444441</c:v>
                </c:pt>
                <c:pt idx="100">
                  <c:v>42946.692361111112</c:v>
                </c:pt>
                <c:pt idx="101">
                  <c:v>42946.734027777777</c:v>
                </c:pt>
                <c:pt idx="102">
                  <c:v>42946.775694444441</c:v>
                </c:pt>
                <c:pt idx="103">
                  <c:v>42946.817361111112</c:v>
                </c:pt>
                <c:pt idx="104">
                  <c:v>42946.859027777777</c:v>
                </c:pt>
                <c:pt idx="105">
                  <c:v>42946.900694444441</c:v>
                </c:pt>
                <c:pt idx="106">
                  <c:v>42946.942361111112</c:v>
                </c:pt>
                <c:pt idx="107">
                  <c:v>42946.984027777777</c:v>
                </c:pt>
                <c:pt idx="108">
                  <c:v>42947.025694444441</c:v>
                </c:pt>
                <c:pt idx="109">
                  <c:v>42947.067361111112</c:v>
                </c:pt>
                <c:pt idx="110">
                  <c:v>42947.109027777777</c:v>
                </c:pt>
                <c:pt idx="111">
                  <c:v>42947.150694444441</c:v>
                </c:pt>
                <c:pt idx="112">
                  <c:v>42947.192361111112</c:v>
                </c:pt>
                <c:pt idx="113">
                  <c:v>42947.234027777777</c:v>
                </c:pt>
                <c:pt idx="114">
                  <c:v>42947.275694444441</c:v>
                </c:pt>
                <c:pt idx="115">
                  <c:v>42947.317361111112</c:v>
                </c:pt>
                <c:pt idx="116">
                  <c:v>42947.359027777777</c:v>
                </c:pt>
                <c:pt idx="117">
                  <c:v>42947.400694444441</c:v>
                </c:pt>
                <c:pt idx="118">
                  <c:v>42947.442361111112</c:v>
                </c:pt>
                <c:pt idx="119">
                  <c:v>42947.484027777777</c:v>
                </c:pt>
                <c:pt idx="120">
                  <c:v>42947.525694444441</c:v>
                </c:pt>
                <c:pt idx="121">
                  <c:v>42947.567361111112</c:v>
                </c:pt>
                <c:pt idx="122">
                  <c:v>42947.609027777777</c:v>
                </c:pt>
                <c:pt idx="123">
                  <c:v>42947.650694444441</c:v>
                </c:pt>
                <c:pt idx="124">
                  <c:v>42947.692361111112</c:v>
                </c:pt>
                <c:pt idx="125">
                  <c:v>42947.734027777777</c:v>
                </c:pt>
                <c:pt idx="126">
                  <c:v>42947.775694444441</c:v>
                </c:pt>
                <c:pt idx="127">
                  <c:v>42947.817361111112</c:v>
                </c:pt>
                <c:pt idx="128">
                  <c:v>42947.859027777777</c:v>
                </c:pt>
                <c:pt idx="129">
                  <c:v>42947.900694444441</c:v>
                </c:pt>
                <c:pt idx="130">
                  <c:v>42947.942361111112</c:v>
                </c:pt>
                <c:pt idx="131">
                  <c:v>42947.984027777777</c:v>
                </c:pt>
                <c:pt idx="132">
                  <c:v>42948.025694444441</c:v>
                </c:pt>
                <c:pt idx="133">
                  <c:v>42948.067361111112</c:v>
                </c:pt>
                <c:pt idx="134">
                  <c:v>42948.109027777777</c:v>
                </c:pt>
                <c:pt idx="135">
                  <c:v>42948.150694444441</c:v>
                </c:pt>
                <c:pt idx="136">
                  <c:v>42948.192361111112</c:v>
                </c:pt>
                <c:pt idx="137">
                  <c:v>42948.234027777777</c:v>
                </c:pt>
                <c:pt idx="138">
                  <c:v>42948.275694444441</c:v>
                </c:pt>
                <c:pt idx="139">
                  <c:v>42948.317361111112</c:v>
                </c:pt>
                <c:pt idx="140">
                  <c:v>42948.359027777777</c:v>
                </c:pt>
                <c:pt idx="141">
                  <c:v>42948.400694444441</c:v>
                </c:pt>
                <c:pt idx="142">
                  <c:v>42948.442361111112</c:v>
                </c:pt>
                <c:pt idx="143">
                  <c:v>42948.484027777777</c:v>
                </c:pt>
                <c:pt idx="144">
                  <c:v>42948.525694444441</c:v>
                </c:pt>
                <c:pt idx="145">
                  <c:v>42948.567361111112</c:v>
                </c:pt>
                <c:pt idx="146">
                  <c:v>42948.609027777777</c:v>
                </c:pt>
                <c:pt idx="147">
                  <c:v>42948.650694444441</c:v>
                </c:pt>
                <c:pt idx="148">
                  <c:v>42948.692361111112</c:v>
                </c:pt>
                <c:pt idx="149">
                  <c:v>42948.734027777777</c:v>
                </c:pt>
                <c:pt idx="150">
                  <c:v>42948.775694444441</c:v>
                </c:pt>
                <c:pt idx="151">
                  <c:v>42948.817361111112</c:v>
                </c:pt>
                <c:pt idx="152">
                  <c:v>42948.859027777777</c:v>
                </c:pt>
                <c:pt idx="153">
                  <c:v>42948.900694444441</c:v>
                </c:pt>
                <c:pt idx="154">
                  <c:v>42948.942361111112</c:v>
                </c:pt>
                <c:pt idx="155">
                  <c:v>42948.984027777777</c:v>
                </c:pt>
                <c:pt idx="156">
                  <c:v>42949.025694444441</c:v>
                </c:pt>
                <c:pt idx="157">
                  <c:v>42949.067361111112</c:v>
                </c:pt>
                <c:pt idx="158">
                  <c:v>42949.109027777777</c:v>
                </c:pt>
                <c:pt idx="159">
                  <c:v>42949.150694444441</c:v>
                </c:pt>
                <c:pt idx="160">
                  <c:v>42949.192361111112</c:v>
                </c:pt>
                <c:pt idx="161">
                  <c:v>42949.234027777777</c:v>
                </c:pt>
                <c:pt idx="162">
                  <c:v>42949.275694444441</c:v>
                </c:pt>
                <c:pt idx="163">
                  <c:v>42949.317361111112</c:v>
                </c:pt>
                <c:pt idx="164">
                  <c:v>42949.359027777777</c:v>
                </c:pt>
                <c:pt idx="165">
                  <c:v>42949.400694444441</c:v>
                </c:pt>
                <c:pt idx="166">
                  <c:v>42949.442361111112</c:v>
                </c:pt>
                <c:pt idx="167">
                  <c:v>42949.484027777777</c:v>
                </c:pt>
                <c:pt idx="168">
                  <c:v>42949.525694444441</c:v>
                </c:pt>
                <c:pt idx="169">
                  <c:v>42949.567361111112</c:v>
                </c:pt>
                <c:pt idx="170">
                  <c:v>42949.609027777777</c:v>
                </c:pt>
                <c:pt idx="171">
                  <c:v>42949.650694444441</c:v>
                </c:pt>
                <c:pt idx="172">
                  <c:v>42949.692361111112</c:v>
                </c:pt>
                <c:pt idx="173">
                  <c:v>42949.734027777777</c:v>
                </c:pt>
                <c:pt idx="174">
                  <c:v>42949.775694444441</c:v>
                </c:pt>
                <c:pt idx="175">
                  <c:v>42949.817361111112</c:v>
                </c:pt>
                <c:pt idx="176">
                  <c:v>42949.859027777777</c:v>
                </c:pt>
                <c:pt idx="177">
                  <c:v>42949.900694444441</c:v>
                </c:pt>
                <c:pt idx="178">
                  <c:v>42949.942361111112</c:v>
                </c:pt>
                <c:pt idx="179">
                  <c:v>42949.984027777777</c:v>
                </c:pt>
                <c:pt idx="180">
                  <c:v>42950.025694444441</c:v>
                </c:pt>
                <c:pt idx="181">
                  <c:v>42950.067361111112</c:v>
                </c:pt>
                <c:pt idx="182">
                  <c:v>42950.109027777777</c:v>
                </c:pt>
                <c:pt idx="183">
                  <c:v>42950.150694444441</c:v>
                </c:pt>
                <c:pt idx="184">
                  <c:v>42950.192361111112</c:v>
                </c:pt>
                <c:pt idx="185">
                  <c:v>42950.234027777777</c:v>
                </c:pt>
                <c:pt idx="186">
                  <c:v>42950.275694444441</c:v>
                </c:pt>
                <c:pt idx="187">
                  <c:v>42950.317361111112</c:v>
                </c:pt>
                <c:pt idx="188">
                  <c:v>42950.359027777777</c:v>
                </c:pt>
                <c:pt idx="189">
                  <c:v>42950.400694444441</c:v>
                </c:pt>
                <c:pt idx="190">
                  <c:v>42950.442361111112</c:v>
                </c:pt>
                <c:pt idx="191">
                  <c:v>42950.484027777777</c:v>
                </c:pt>
                <c:pt idx="192">
                  <c:v>42950.525694444441</c:v>
                </c:pt>
                <c:pt idx="193">
                  <c:v>42950.567361111112</c:v>
                </c:pt>
                <c:pt idx="194">
                  <c:v>42950.609027777777</c:v>
                </c:pt>
                <c:pt idx="195">
                  <c:v>42950.650694444441</c:v>
                </c:pt>
                <c:pt idx="196">
                  <c:v>42950.692361111112</c:v>
                </c:pt>
                <c:pt idx="197">
                  <c:v>42950.734027777777</c:v>
                </c:pt>
                <c:pt idx="198">
                  <c:v>42950.775694444441</c:v>
                </c:pt>
                <c:pt idx="199">
                  <c:v>42950.817361111112</c:v>
                </c:pt>
                <c:pt idx="200">
                  <c:v>42950.859027777777</c:v>
                </c:pt>
                <c:pt idx="201">
                  <c:v>42950.900694444441</c:v>
                </c:pt>
                <c:pt idx="202">
                  <c:v>42950.942361111112</c:v>
                </c:pt>
                <c:pt idx="203">
                  <c:v>42950.984027777777</c:v>
                </c:pt>
                <c:pt idx="204">
                  <c:v>42951.025694444441</c:v>
                </c:pt>
                <c:pt idx="205">
                  <c:v>42951.067361111112</c:v>
                </c:pt>
                <c:pt idx="206">
                  <c:v>42951.109027777777</c:v>
                </c:pt>
                <c:pt idx="207">
                  <c:v>42951.150694444441</c:v>
                </c:pt>
                <c:pt idx="208">
                  <c:v>42951.192361111112</c:v>
                </c:pt>
                <c:pt idx="209">
                  <c:v>42951.234027777777</c:v>
                </c:pt>
                <c:pt idx="210">
                  <c:v>42951.275694444441</c:v>
                </c:pt>
                <c:pt idx="211">
                  <c:v>42951.317361111112</c:v>
                </c:pt>
                <c:pt idx="212">
                  <c:v>42951.359027777777</c:v>
                </c:pt>
                <c:pt idx="213">
                  <c:v>42951.400694444441</c:v>
                </c:pt>
                <c:pt idx="214">
                  <c:v>42951.442361111112</c:v>
                </c:pt>
                <c:pt idx="215">
                  <c:v>42951.484027777777</c:v>
                </c:pt>
                <c:pt idx="216">
                  <c:v>42951.525694444441</c:v>
                </c:pt>
                <c:pt idx="217">
                  <c:v>42951.567361111112</c:v>
                </c:pt>
                <c:pt idx="218">
                  <c:v>42951.609027777777</c:v>
                </c:pt>
                <c:pt idx="219">
                  <c:v>42951.650694444441</c:v>
                </c:pt>
                <c:pt idx="220">
                  <c:v>42951.692361111112</c:v>
                </c:pt>
                <c:pt idx="221">
                  <c:v>42951.734027777777</c:v>
                </c:pt>
                <c:pt idx="222">
                  <c:v>42951.775694444441</c:v>
                </c:pt>
                <c:pt idx="223">
                  <c:v>42951.817361111112</c:v>
                </c:pt>
                <c:pt idx="224">
                  <c:v>42951.859027777777</c:v>
                </c:pt>
                <c:pt idx="225">
                  <c:v>42951.900694444441</c:v>
                </c:pt>
                <c:pt idx="226">
                  <c:v>42951.942361111112</c:v>
                </c:pt>
                <c:pt idx="227">
                  <c:v>42951.984027777777</c:v>
                </c:pt>
                <c:pt idx="228">
                  <c:v>42952.025694444441</c:v>
                </c:pt>
                <c:pt idx="229">
                  <c:v>42952.067361111112</c:v>
                </c:pt>
                <c:pt idx="230">
                  <c:v>42952.109027777777</c:v>
                </c:pt>
                <c:pt idx="231">
                  <c:v>42952.150694444441</c:v>
                </c:pt>
                <c:pt idx="232">
                  <c:v>42952.192361111112</c:v>
                </c:pt>
                <c:pt idx="233">
                  <c:v>42952.234027777777</c:v>
                </c:pt>
                <c:pt idx="234">
                  <c:v>42952.275694444441</c:v>
                </c:pt>
                <c:pt idx="235">
                  <c:v>42952.317361111112</c:v>
                </c:pt>
                <c:pt idx="236">
                  <c:v>42952.359027777777</c:v>
                </c:pt>
                <c:pt idx="237">
                  <c:v>42952.400694444441</c:v>
                </c:pt>
                <c:pt idx="238">
                  <c:v>42952.442361111112</c:v>
                </c:pt>
                <c:pt idx="239">
                  <c:v>42952.484027777777</c:v>
                </c:pt>
                <c:pt idx="240">
                  <c:v>42952.525694444441</c:v>
                </c:pt>
                <c:pt idx="241">
                  <c:v>42952.567361111112</c:v>
                </c:pt>
                <c:pt idx="242">
                  <c:v>42952.609027777777</c:v>
                </c:pt>
                <c:pt idx="243">
                  <c:v>42952.650694444441</c:v>
                </c:pt>
                <c:pt idx="244">
                  <c:v>42952.692361111112</c:v>
                </c:pt>
                <c:pt idx="245">
                  <c:v>42952.734027777777</c:v>
                </c:pt>
                <c:pt idx="246">
                  <c:v>42952.775694444441</c:v>
                </c:pt>
                <c:pt idx="247">
                  <c:v>42952.817361111112</c:v>
                </c:pt>
                <c:pt idx="248">
                  <c:v>42952.859027777777</c:v>
                </c:pt>
                <c:pt idx="249">
                  <c:v>42952.900694444441</c:v>
                </c:pt>
                <c:pt idx="250">
                  <c:v>42952.942361111112</c:v>
                </c:pt>
                <c:pt idx="251">
                  <c:v>42952.984027777777</c:v>
                </c:pt>
                <c:pt idx="252">
                  <c:v>42953.025694444441</c:v>
                </c:pt>
                <c:pt idx="253">
                  <c:v>42953.067361111112</c:v>
                </c:pt>
                <c:pt idx="254">
                  <c:v>42953.109027777777</c:v>
                </c:pt>
                <c:pt idx="255">
                  <c:v>42953.150694444441</c:v>
                </c:pt>
                <c:pt idx="256">
                  <c:v>42953.192361111112</c:v>
                </c:pt>
                <c:pt idx="257">
                  <c:v>42953.234027777777</c:v>
                </c:pt>
                <c:pt idx="258">
                  <c:v>42953.275694444441</c:v>
                </c:pt>
                <c:pt idx="259">
                  <c:v>42953.317361111112</c:v>
                </c:pt>
                <c:pt idx="260">
                  <c:v>42953.359027777777</c:v>
                </c:pt>
                <c:pt idx="261">
                  <c:v>42953.400694444441</c:v>
                </c:pt>
                <c:pt idx="262">
                  <c:v>42953.442361111112</c:v>
                </c:pt>
                <c:pt idx="263">
                  <c:v>42953.484027777777</c:v>
                </c:pt>
                <c:pt idx="264">
                  <c:v>42953.525694444441</c:v>
                </c:pt>
                <c:pt idx="265">
                  <c:v>42953.567361111112</c:v>
                </c:pt>
                <c:pt idx="266">
                  <c:v>42953.609027777777</c:v>
                </c:pt>
                <c:pt idx="267">
                  <c:v>42953.650694444441</c:v>
                </c:pt>
                <c:pt idx="268">
                  <c:v>42953.692361111112</c:v>
                </c:pt>
                <c:pt idx="269">
                  <c:v>42953.734027777777</c:v>
                </c:pt>
                <c:pt idx="270">
                  <c:v>42953.775694444441</c:v>
                </c:pt>
                <c:pt idx="271">
                  <c:v>42953.817361111112</c:v>
                </c:pt>
                <c:pt idx="272">
                  <c:v>42953.859027777777</c:v>
                </c:pt>
                <c:pt idx="273">
                  <c:v>42953.900694444441</c:v>
                </c:pt>
                <c:pt idx="274">
                  <c:v>42953.942361111112</c:v>
                </c:pt>
                <c:pt idx="275">
                  <c:v>42953.984027777777</c:v>
                </c:pt>
                <c:pt idx="276">
                  <c:v>42954.025694444441</c:v>
                </c:pt>
                <c:pt idx="277">
                  <c:v>42954.067361111112</c:v>
                </c:pt>
                <c:pt idx="278">
                  <c:v>42954.109027777777</c:v>
                </c:pt>
                <c:pt idx="279">
                  <c:v>42954.150694444441</c:v>
                </c:pt>
                <c:pt idx="280">
                  <c:v>42954.192361111112</c:v>
                </c:pt>
                <c:pt idx="281">
                  <c:v>42954.234027777777</c:v>
                </c:pt>
                <c:pt idx="282">
                  <c:v>42954.275694444441</c:v>
                </c:pt>
                <c:pt idx="283">
                  <c:v>42954.317361111112</c:v>
                </c:pt>
                <c:pt idx="284">
                  <c:v>42954.359027777777</c:v>
                </c:pt>
                <c:pt idx="285">
                  <c:v>42954.400694444441</c:v>
                </c:pt>
                <c:pt idx="286">
                  <c:v>42954.442361111112</c:v>
                </c:pt>
                <c:pt idx="287">
                  <c:v>42954.484027777777</c:v>
                </c:pt>
                <c:pt idx="288">
                  <c:v>42954.525694444441</c:v>
                </c:pt>
                <c:pt idx="289">
                  <c:v>42954.567361111112</c:v>
                </c:pt>
                <c:pt idx="290">
                  <c:v>42954.609027777777</c:v>
                </c:pt>
                <c:pt idx="291">
                  <c:v>42954.650694444441</c:v>
                </c:pt>
                <c:pt idx="292">
                  <c:v>42954.692361111112</c:v>
                </c:pt>
                <c:pt idx="293">
                  <c:v>42954.734027777777</c:v>
                </c:pt>
                <c:pt idx="294">
                  <c:v>42954.775694444441</c:v>
                </c:pt>
                <c:pt idx="295">
                  <c:v>42954.817361111112</c:v>
                </c:pt>
                <c:pt idx="296">
                  <c:v>42954.859027777777</c:v>
                </c:pt>
                <c:pt idx="297">
                  <c:v>42954.900694444441</c:v>
                </c:pt>
                <c:pt idx="298">
                  <c:v>42954.942361111112</c:v>
                </c:pt>
                <c:pt idx="299">
                  <c:v>42954.984027777777</c:v>
                </c:pt>
                <c:pt idx="300">
                  <c:v>42955.025694444441</c:v>
                </c:pt>
                <c:pt idx="301">
                  <c:v>42955.067361111112</c:v>
                </c:pt>
                <c:pt idx="302">
                  <c:v>42955.109027777777</c:v>
                </c:pt>
                <c:pt idx="303">
                  <c:v>42955.150694444441</c:v>
                </c:pt>
                <c:pt idx="304">
                  <c:v>42955.192361111112</c:v>
                </c:pt>
                <c:pt idx="305">
                  <c:v>42955.234027777777</c:v>
                </c:pt>
                <c:pt idx="306">
                  <c:v>42955.275694444441</c:v>
                </c:pt>
                <c:pt idx="307">
                  <c:v>42955.317361111112</c:v>
                </c:pt>
                <c:pt idx="308">
                  <c:v>42955.359027777777</c:v>
                </c:pt>
                <c:pt idx="309">
                  <c:v>42955.400694444441</c:v>
                </c:pt>
                <c:pt idx="310">
                  <c:v>42955.442361111112</c:v>
                </c:pt>
                <c:pt idx="311">
                  <c:v>42955.484027777777</c:v>
                </c:pt>
                <c:pt idx="312">
                  <c:v>42955.525694444441</c:v>
                </c:pt>
                <c:pt idx="313">
                  <c:v>42955.567361111112</c:v>
                </c:pt>
                <c:pt idx="314">
                  <c:v>42955.609027777777</c:v>
                </c:pt>
                <c:pt idx="315">
                  <c:v>42955.650694444441</c:v>
                </c:pt>
                <c:pt idx="316">
                  <c:v>42955.692361111112</c:v>
                </c:pt>
                <c:pt idx="317">
                  <c:v>42955.734027777777</c:v>
                </c:pt>
                <c:pt idx="318">
                  <c:v>42955.775694444441</c:v>
                </c:pt>
                <c:pt idx="319">
                  <c:v>42955.817361111112</c:v>
                </c:pt>
                <c:pt idx="320">
                  <c:v>42955.859027777777</c:v>
                </c:pt>
                <c:pt idx="321">
                  <c:v>42955.900694444441</c:v>
                </c:pt>
                <c:pt idx="322">
                  <c:v>42955.942361111112</c:v>
                </c:pt>
                <c:pt idx="323">
                  <c:v>42955.984027777777</c:v>
                </c:pt>
                <c:pt idx="324">
                  <c:v>42956.025694444441</c:v>
                </c:pt>
                <c:pt idx="325">
                  <c:v>42956.067361111112</c:v>
                </c:pt>
                <c:pt idx="326">
                  <c:v>42956.109027777777</c:v>
                </c:pt>
                <c:pt idx="327">
                  <c:v>42956.150694444441</c:v>
                </c:pt>
                <c:pt idx="328">
                  <c:v>42956.192361111112</c:v>
                </c:pt>
                <c:pt idx="329">
                  <c:v>42956.234027777777</c:v>
                </c:pt>
                <c:pt idx="330">
                  <c:v>42956.275694444441</c:v>
                </c:pt>
                <c:pt idx="331">
                  <c:v>42956.317361111112</c:v>
                </c:pt>
                <c:pt idx="332">
                  <c:v>42956.359027777777</c:v>
                </c:pt>
                <c:pt idx="333">
                  <c:v>42956.400694444441</c:v>
                </c:pt>
                <c:pt idx="334">
                  <c:v>42956.442361111112</c:v>
                </c:pt>
                <c:pt idx="335">
                  <c:v>42956.484027777777</c:v>
                </c:pt>
                <c:pt idx="336">
                  <c:v>42956.525694444441</c:v>
                </c:pt>
                <c:pt idx="337">
                  <c:v>42956.567361111112</c:v>
                </c:pt>
                <c:pt idx="338">
                  <c:v>42956.609027777777</c:v>
                </c:pt>
                <c:pt idx="339">
                  <c:v>42956.650694444441</c:v>
                </c:pt>
                <c:pt idx="340">
                  <c:v>42956.692361111112</c:v>
                </c:pt>
                <c:pt idx="341">
                  <c:v>42956.734027777777</c:v>
                </c:pt>
                <c:pt idx="342">
                  <c:v>42956.775694444441</c:v>
                </c:pt>
                <c:pt idx="343">
                  <c:v>42956.817361111112</c:v>
                </c:pt>
                <c:pt idx="344">
                  <c:v>42956.859027777777</c:v>
                </c:pt>
                <c:pt idx="345">
                  <c:v>42956.900694444441</c:v>
                </c:pt>
                <c:pt idx="346">
                  <c:v>42956.942361111112</c:v>
                </c:pt>
                <c:pt idx="347">
                  <c:v>42956.984027777777</c:v>
                </c:pt>
                <c:pt idx="348">
                  <c:v>42957.025694444441</c:v>
                </c:pt>
                <c:pt idx="349">
                  <c:v>42957.067361111112</c:v>
                </c:pt>
                <c:pt idx="350">
                  <c:v>42957.109027777777</c:v>
                </c:pt>
                <c:pt idx="351">
                  <c:v>42957.150694444441</c:v>
                </c:pt>
                <c:pt idx="352">
                  <c:v>42957.192361111112</c:v>
                </c:pt>
                <c:pt idx="353">
                  <c:v>42957.234027777777</c:v>
                </c:pt>
                <c:pt idx="354">
                  <c:v>42957.275694444441</c:v>
                </c:pt>
                <c:pt idx="355">
                  <c:v>42957.317361111112</c:v>
                </c:pt>
                <c:pt idx="356">
                  <c:v>42957.359027777777</c:v>
                </c:pt>
                <c:pt idx="357">
                  <c:v>42957.400694444441</c:v>
                </c:pt>
                <c:pt idx="358">
                  <c:v>42957.442361111112</c:v>
                </c:pt>
                <c:pt idx="359">
                  <c:v>42957.484027777777</c:v>
                </c:pt>
                <c:pt idx="360">
                  <c:v>42957.525694444441</c:v>
                </c:pt>
                <c:pt idx="361">
                  <c:v>42957.567361111112</c:v>
                </c:pt>
                <c:pt idx="362">
                  <c:v>42957.609027777777</c:v>
                </c:pt>
                <c:pt idx="363">
                  <c:v>42957.650694444441</c:v>
                </c:pt>
                <c:pt idx="364">
                  <c:v>42957.692361111112</c:v>
                </c:pt>
                <c:pt idx="365">
                  <c:v>42957.734027777777</c:v>
                </c:pt>
                <c:pt idx="366">
                  <c:v>42957.775694444441</c:v>
                </c:pt>
                <c:pt idx="367">
                  <c:v>42957.817361111112</c:v>
                </c:pt>
                <c:pt idx="368">
                  <c:v>42957.859027777777</c:v>
                </c:pt>
                <c:pt idx="369">
                  <c:v>42957.900694444441</c:v>
                </c:pt>
                <c:pt idx="370">
                  <c:v>42957.942361111112</c:v>
                </c:pt>
                <c:pt idx="371">
                  <c:v>42957.984027777777</c:v>
                </c:pt>
                <c:pt idx="372">
                  <c:v>42958.025694444441</c:v>
                </c:pt>
                <c:pt idx="373">
                  <c:v>42958.067361111112</c:v>
                </c:pt>
                <c:pt idx="374">
                  <c:v>42958.109027777777</c:v>
                </c:pt>
                <c:pt idx="375">
                  <c:v>42958.150694444441</c:v>
                </c:pt>
                <c:pt idx="376">
                  <c:v>42958.192361111112</c:v>
                </c:pt>
                <c:pt idx="377">
                  <c:v>42958.234027777777</c:v>
                </c:pt>
                <c:pt idx="378">
                  <c:v>42958.275694444441</c:v>
                </c:pt>
                <c:pt idx="379">
                  <c:v>42958.317361111112</c:v>
                </c:pt>
                <c:pt idx="380">
                  <c:v>42958.359027777777</c:v>
                </c:pt>
                <c:pt idx="381">
                  <c:v>42958.400694444441</c:v>
                </c:pt>
                <c:pt idx="382">
                  <c:v>42958.442361111112</c:v>
                </c:pt>
                <c:pt idx="383">
                  <c:v>42958.484027777777</c:v>
                </c:pt>
                <c:pt idx="384">
                  <c:v>42958.525694444441</c:v>
                </c:pt>
                <c:pt idx="385">
                  <c:v>42958.567361111112</c:v>
                </c:pt>
                <c:pt idx="386">
                  <c:v>42958.609027777777</c:v>
                </c:pt>
                <c:pt idx="387">
                  <c:v>42958.650694444441</c:v>
                </c:pt>
                <c:pt idx="388">
                  <c:v>42958.692361111112</c:v>
                </c:pt>
                <c:pt idx="389">
                  <c:v>42958.734027777777</c:v>
                </c:pt>
                <c:pt idx="390">
                  <c:v>42958.775694444441</c:v>
                </c:pt>
                <c:pt idx="391">
                  <c:v>42958.817361111112</c:v>
                </c:pt>
                <c:pt idx="392">
                  <c:v>42958.859027777777</c:v>
                </c:pt>
                <c:pt idx="393">
                  <c:v>42958.900694444441</c:v>
                </c:pt>
                <c:pt idx="394">
                  <c:v>42958.942361111112</c:v>
                </c:pt>
                <c:pt idx="395">
                  <c:v>42958.984027777777</c:v>
                </c:pt>
                <c:pt idx="396">
                  <c:v>42959.025694444441</c:v>
                </c:pt>
                <c:pt idx="397">
                  <c:v>42959.067361111112</c:v>
                </c:pt>
                <c:pt idx="398">
                  <c:v>42959.109027777777</c:v>
                </c:pt>
                <c:pt idx="399">
                  <c:v>42959.150694444441</c:v>
                </c:pt>
                <c:pt idx="400">
                  <c:v>42959.192361111112</c:v>
                </c:pt>
                <c:pt idx="401">
                  <c:v>42959.234027777777</c:v>
                </c:pt>
                <c:pt idx="402">
                  <c:v>42959.275694444441</c:v>
                </c:pt>
                <c:pt idx="403">
                  <c:v>42959.317361111112</c:v>
                </c:pt>
                <c:pt idx="404">
                  <c:v>42959.359027777777</c:v>
                </c:pt>
                <c:pt idx="405">
                  <c:v>42959.400694444441</c:v>
                </c:pt>
                <c:pt idx="406">
                  <c:v>42959.442361111112</c:v>
                </c:pt>
                <c:pt idx="407">
                  <c:v>42959.484027777777</c:v>
                </c:pt>
                <c:pt idx="408">
                  <c:v>42959.525694444441</c:v>
                </c:pt>
                <c:pt idx="409">
                  <c:v>42959.567361111112</c:v>
                </c:pt>
                <c:pt idx="410">
                  <c:v>42959.609027777777</c:v>
                </c:pt>
                <c:pt idx="411">
                  <c:v>42959.650694444441</c:v>
                </c:pt>
                <c:pt idx="412">
                  <c:v>42959.692361111112</c:v>
                </c:pt>
                <c:pt idx="413">
                  <c:v>42959.734027777777</c:v>
                </c:pt>
                <c:pt idx="414">
                  <c:v>42959.775694444441</c:v>
                </c:pt>
                <c:pt idx="415">
                  <c:v>42959.817361111112</c:v>
                </c:pt>
                <c:pt idx="416">
                  <c:v>42959.859027777777</c:v>
                </c:pt>
                <c:pt idx="417">
                  <c:v>42959.900694444441</c:v>
                </c:pt>
                <c:pt idx="418">
                  <c:v>42959.942361111112</c:v>
                </c:pt>
                <c:pt idx="419">
                  <c:v>42959.984027777777</c:v>
                </c:pt>
                <c:pt idx="420">
                  <c:v>42960.025694444441</c:v>
                </c:pt>
                <c:pt idx="421">
                  <c:v>42960.067361111112</c:v>
                </c:pt>
                <c:pt idx="422">
                  <c:v>42960.109027777777</c:v>
                </c:pt>
                <c:pt idx="423">
                  <c:v>42960.150694444441</c:v>
                </c:pt>
                <c:pt idx="424">
                  <c:v>42960.192361111112</c:v>
                </c:pt>
                <c:pt idx="425">
                  <c:v>42960.234027777777</c:v>
                </c:pt>
                <c:pt idx="426">
                  <c:v>42960.275694444441</c:v>
                </c:pt>
                <c:pt idx="427">
                  <c:v>42960.317361111112</c:v>
                </c:pt>
                <c:pt idx="428">
                  <c:v>42960.359027777777</c:v>
                </c:pt>
                <c:pt idx="429">
                  <c:v>42960.400694444441</c:v>
                </c:pt>
                <c:pt idx="430">
                  <c:v>42960.442361111112</c:v>
                </c:pt>
                <c:pt idx="431">
                  <c:v>42960.484027777777</c:v>
                </c:pt>
                <c:pt idx="432">
                  <c:v>42960.525694444441</c:v>
                </c:pt>
                <c:pt idx="433">
                  <c:v>42960.567361111112</c:v>
                </c:pt>
                <c:pt idx="434">
                  <c:v>42960.609027777777</c:v>
                </c:pt>
                <c:pt idx="435">
                  <c:v>42960.650694444441</c:v>
                </c:pt>
                <c:pt idx="436">
                  <c:v>42960.692361111112</c:v>
                </c:pt>
                <c:pt idx="437">
                  <c:v>42960.734027777777</c:v>
                </c:pt>
                <c:pt idx="438">
                  <c:v>42960.775694444441</c:v>
                </c:pt>
                <c:pt idx="439">
                  <c:v>42960.817361111112</c:v>
                </c:pt>
                <c:pt idx="440">
                  <c:v>42960.859027777777</c:v>
                </c:pt>
                <c:pt idx="441">
                  <c:v>42960.900694444441</c:v>
                </c:pt>
                <c:pt idx="442">
                  <c:v>42960.942361111112</c:v>
                </c:pt>
                <c:pt idx="443">
                  <c:v>42960.984027777777</c:v>
                </c:pt>
                <c:pt idx="444">
                  <c:v>42961.025694444441</c:v>
                </c:pt>
                <c:pt idx="445">
                  <c:v>42961.067361111112</c:v>
                </c:pt>
                <c:pt idx="446">
                  <c:v>42961.109027777777</c:v>
                </c:pt>
                <c:pt idx="447">
                  <c:v>42961.150694444441</c:v>
                </c:pt>
                <c:pt idx="448">
                  <c:v>42961.192361111112</c:v>
                </c:pt>
                <c:pt idx="449">
                  <c:v>42961.234027777777</c:v>
                </c:pt>
                <c:pt idx="450">
                  <c:v>42961.275694444441</c:v>
                </c:pt>
                <c:pt idx="451">
                  <c:v>42961.317361111112</c:v>
                </c:pt>
                <c:pt idx="452">
                  <c:v>42961.359027777777</c:v>
                </c:pt>
                <c:pt idx="453">
                  <c:v>42961.400694444441</c:v>
                </c:pt>
                <c:pt idx="454">
                  <c:v>42961.442361111112</c:v>
                </c:pt>
                <c:pt idx="455">
                  <c:v>42961.484027777777</c:v>
                </c:pt>
                <c:pt idx="456">
                  <c:v>42961.525694444441</c:v>
                </c:pt>
                <c:pt idx="457">
                  <c:v>42961.567361111112</c:v>
                </c:pt>
                <c:pt idx="458">
                  <c:v>42961.609027777777</c:v>
                </c:pt>
                <c:pt idx="459">
                  <c:v>42961.650694444441</c:v>
                </c:pt>
                <c:pt idx="460">
                  <c:v>42961.692361111112</c:v>
                </c:pt>
                <c:pt idx="461">
                  <c:v>42961.734027777777</c:v>
                </c:pt>
                <c:pt idx="462">
                  <c:v>42961.775694444441</c:v>
                </c:pt>
                <c:pt idx="463">
                  <c:v>42961.817361111112</c:v>
                </c:pt>
                <c:pt idx="464">
                  <c:v>42961.859027777777</c:v>
                </c:pt>
                <c:pt idx="465">
                  <c:v>42961.900694444441</c:v>
                </c:pt>
                <c:pt idx="466">
                  <c:v>42961.942361111112</c:v>
                </c:pt>
                <c:pt idx="467">
                  <c:v>42961.984027777777</c:v>
                </c:pt>
                <c:pt idx="468">
                  <c:v>42962.025694444441</c:v>
                </c:pt>
                <c:pt idx="469">
                  <c:v>42962.067361111112</c:v>
                </c:pt>
                <c:pt idx="470">
                  <c:v>42962.109027777777</c:v>
                </c:pt>
                <c:pt idx="471">
                  <c:v>42962.150694444441</c:v>
                </c:pt>
                <c:pt idx="472">
                  <c:v>42962.192361111112</c:v>
                </c:pt>
                <c:pt idx="473">
                  <c:v>42962.234027777777</c:v>
                </c:pt>
                <c:pt idx="474">
                  <c:v>42962.275694444441</c:v>
                </c:pt>
                <c:pt idx="475">
                  <c:v>42962.317361111112</c:v>
                </c:pt>
                <c:pt idx="476">
                  <c:v>42962.359027777777</c:v>
                </c:pt>
              </c:numCache>
            </c:numRef>
          </c:xVal>
          <c:yVal>
            <c:numRef>
              <c:f>'ZVII - R. 11'!$D$21:$D$497</c:f>
              <c:numCache>
                <c:formatCode>General</c:formatCode>
                <c:ptCount val="477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24.5</c:v>
                </c:pt>
                <c:pt idx="5">
                  <c:v>24.5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23.5</c:v>
                </c:pt>
                <c:pt idx="12">
                  <c:v>23.5</c:v>
                </c:pt>
                <c:pt idx="13">
                  <c:v>23.5</c:v>
                </c:pt>
                <c:pt idx="14">
                  <c:v>23.5</c:v>
                </c:pt>
                <c:pt idx="15">
                  <c:v>23.5</c:v>
                </c:pt>
                <c:pt idx="16">
                  <c:v>23.5</c:v>
                </c:pt>
                <c:pt idx="17">
                  <c:v>23.5</c:v>
                </c:pt>
                <c:pt idx="18">
                  <c:v>23.5</c:v>
                </c:pt>
                <c:pt idx="19">
                  <c:v>23.5</c:v>
                </c:pt>
                <c:pt idx="20">
                  <c:v>23.5</c:v>
                </c:pt>
                <c:pt idx="21">
                  <c:v>23.5</c:v>
                </c:pt>
                <c:pt idx="22">
                  <c:v>23.5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24.5</c:v>
                </c:pt>
                <c:pt idx="30">
                  <c:v>24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23.5</c:v>
                </c:pt>
                <c:pt idx="36">
                  <c:v>23.5</c:v>
                </c:pt>
                <c:pt idx="37">
                  <c:v>23.5</c:v>
                </c:pt>
                <c:pt idx="38">
                  <c:v>23.5</c:v>
                </c:pt>
                <c:pt idx="39">
                  <c:v>23.5</c:v>
                </c:pt>
                <c:pt idx="40">
                  <c:v>23.5</c:v>
                </c:pt>
                <c:pt idx="41">
                  <c:v>23.5</c:v>
                </c:pt>
                <c:pt idx="42">
                  <c:v>23.5</c:v>
                </c:pt>
                <c:pt idx="43">
                  <c:v>23.5</c:v>
                </c:pt>
                <c:pt idx="44">
                  <c:v>23.5</c:v>
                </c:pt>
                <c:pt idx="45">
                  <c:v>23.5</c:v>
                </c:pt>
                <c:pt idx="46">
                  <c:v>23.5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23.5</c:v>
                </c:pt>
                <c:pt idx="58">
                  <c:v>23.5</c:v>
                </c:pt>
                <c:pt idx="59">
                  <c:v>23.5</c:v>
                </c:pt>
                <c:pt idx="60">
                  <c:v>23.5</c:v>
                </c:pt>
                <c:pt idx="61">
                  <c:v>23.5</c:v>
                </c:pt>
                <c:pt idx="62">
                  <c:v>23.5</c:v>
                </c:pt>
                <c:pt idx="63">
                  <c:v>23.5</c:v>
                </c:pt>
                <c:pt idx="64">
                  <c:v>23.5</c:v>
                </c:pt>
                <c:pt idx="65">
                  <c:v>23.5</c:v>
                </c:pt>
                <c:pt idx="66">
                  <c:v>23.5</c:v>
                </c:pt>
                <c:pt idx="67">
                  <c:v>23.5</c:v>
                </c:pt>
                <c:pt idx="68">
                  <c:v>23.5</c:v>
                </c:pt>
                <c:pt idx="69">
                  <c:v>23.5</c:v>
                </c:pt>
                <c:pt idx="70">
                  <c:v>23.5</c:v>
                </c:pt>
                <c:pt idx="71">
                  <c:v>23.5</c:v>
                </c:pt>
                <c:pt idx="72">
                  <c:v>23.5</c:v>
                </c:pt>
                <c:pt idx="73">
                  <c:v>23.5</c:v>
                </c:pt>
                <c:pt idx="74">
                  <c:v>23.5</c:v>
                </c:pt>
                <c:pt idx="75">
                  <c:v>23.5</c:v>
                </c:pt>
                <c:pt idx="76">
                  <c:v>23.5</c:v>
                </c:pt>
                <c:pt idx="77">
                  <c:v>23.5</c:v>
                </c:pt>
                <c:pt idx="78">
                  <c:v>23.5</c:v>
                </c:pt>
                <c:pt idx="79">
                  <c:v>23.5</c:v>
                </c:pt>
                <c:pt idx="80">
                  <c:v>23.5</c:v>
                </c:pt>
                <c:pt idx="81">
                  <c:v>23.5</c:v>
                </c:pt>
                <c:pt idx="82">
                  <c:v>23.5</c:v>
                </c:pt>
                <c:pt idx="83">
                  <c:v>23.5</c:v>
                </c:pt>
                <c:pt idx="84">
                  <c:v>23.5</c:v>
                </c:pt>
                <c:pt idx="85">
                  <c:v>23.5</c:v>
                </c:pt>
                <c:pt idx="86">
                  <c:v>23.5</c:v>
                </c:pt>
                <c:pt idx="87">
                  <c:v>23.5</c:v>
                </c:pt>
                <c:pt idx="88">
                  <c:v>23.5</c:v>
                </c:pt>
                <c:pt idx="89">
                  <c:v>23.5</c:v>
                </c:pt>
                <c:pt idx="90">
                  <c:v>23.5</c:v>
                </c:pt>
                <c:pt idx="91">
                  <c:v>23.5</c:v>
                </c:pt>
                <c:pt idx="92">
                  <c:v>23.5</c:v>
                </c:pt>
                <c:pt idx="93">
                  <c:v>23.5</c:v>
                </c:pt>
                <c:pt idx="94">
                  <c:v>23.5</c:v>
                </c:pt>
                <c:pt idx="95">
                  <c:v>23.5</c:v>
                </c:pt>
                <c:pt idx="96">
                  <c:v>23.5</c:v>
                </c:pt>
                <c:pt idx="97">
                  <c:v>23.5</c:v>
                </c:pt>
                <c:pt idx="98">
                  <c:v>23.5</c:v>
                </c:pt>
                <c:pt idx="99">
                  <c:v>23.5</c:v>
                </c:pt>
                <c:pt idx="100">
                  <c:v>23.5</c:v>
                </c:pt>
                <c:pt idx="101">
                  <c:v>23.5</c:v>
                </c:pt>
                <c:pt idx="102">
                  <c:v>24</c:v>
                </c:pt>
                <c:pt idx="103">
                  <c:v>24</c:v>
                </c:pt>
                <c:pt idx="104">
                  <c:v>24</c:v>
                </c:pt>
                <c:pt idx="105">
                  <c:v>24</c:v>
                </c:pt>
                <c:pt idx="106">
                  <c:v>23.5</c:v>
                </c:pt>
                <c:pt idx="107">
                  <c:v>23.5</c:v>
                </c:pt>
                <c:pt idx="108">
                  <c:v>23.5</c:v>
                </c:pt>
                <c:pt idx="109">
                  <c:v>23.5</c:v>
                </c:pt>
                <c:pt idx="110">
                  <c:v>23.5</c:v>
                </c:pt>
                <c:pt idx="111">
                  <c:v>23.5</c:v>
                </c:pt>
                <c:pt idx="112">
                  <c:v>23.5</c:v>
                </c:pt>
                <c:pt idx="113">
                  <c:v>23.5</c:v>
                </c:pt>
                <c:pt idx="114">
                  <c:v>23.5</c:v>
                </c:pt>
                <c:pt idx="115">
                  <c:v>23.5</c:v>
                </c:pt>
                <c:pt idx="116">
                  <c:v>23.5</c:v>
                </c:pt>
                <c:pt idx="117">
                  <c:v>23.5</c:v>
                </c:pt>
                <c:pt idx="118">
                  <c:v>23.5</c:v>
                </c:pt>
                <c:pt idx="119">
                  <c:v>24</c:v>
                </c:pt>
                <c:pt idx="120">
                  <c:v>24.5</c:v>
                </c:pt>
                <c:pt idx="121">
                  <c:v>24.5</c:v>
                </c:pt>
                <c:pt idx="122">
                  <c:v>24.5</c:v>
                </c:pt>
                <c:pt idx="123">
                  <c:v>25</c:v>
                </c:pt>
                <c:pt idx="124">
                  <c:v>25.5</c:v>
                </c:pt>
                <c:pt idx="125">
                  <c:v>26</c:v>
                </c:pt>
                <c:pt idx="126">
                  <c:v>25.5</c:v>
                </c:pt>
                <c:pt idx="127">
                  <c:v>25</c:v>
                </c:pt>
                <c:pt idx="128">
                  <c:v>25</c:v>
                </c:pt>
                <c:pt idx="129">
                  <c:v>25</c:v>
                </c:pt>
                <c:pt idx="130">
                  <c:v>24.5</c:v>
                </c:pt>
                <c:pt idx="131">
                  <c:v>24.5</c:v>
                </c:pt>
                <c:pt idx="132">
                  <c:v>24.5</c:v>
                </c:pt>
                <c:pt idx="133">
                  <c:v>24.5</c:v>
                </c:pt>
                <c:pt idx="134">
                  <c:v>24.5</c:v>
                </c:pt>
                <c:pt idx="135">
                  <c:v>24.5</c:v>
                </c:pt>
                <c:pt idx="136">
                  <c:v>24.5</c:v>
                </c:pt>
                <c:pt idx="137">
                  <c:v>24.5</c:v>
                </c:pt>
                <c:pt idx="138">
                  <c:v>24.5</c:v>
                </c:pt>
                <c:pt idx="139">
                  <c:v>24</c:v>
                </c:pt>
                <c:pt idx="140">
                  <c:v>24</c:v>
                </c:pt>
                <c:pt idx="141">
                  <c:v>24.5</c:v>
                </c:pt>
                <c:pt idx="142">
                  <c:v>24.5</c:v>
                </c:pt>
                <c:pt idx="143">
                  <c:v>25</c:v>
                </c:pt>
                <c:pt idx="144">
                  <c:v>25</c:v>
                </c:pt>
                <c:pt idx="145">
                  <c:v>25</c:v>
                </c:pt>
                <c:pt idx="146">
                  <c:v>25</c:v>
                </c:pt>
                <c:pt idx="147">
                  <c:v>25.5</c:v>
                </c:pt>
                <c:pt idx="148">
                  <c:v>26</c:v>
                </c:pt>
                <c:pt idx="149">
                  <c:v>26</c:v>
                </c:pt>
                <c:pt idx="150">
                  <c:v>26</c:v>
                </c:pt>
                <c:pt idx="151">
                  <c:v>25.5</c:v>
                </c:pt>
                <c:pt idx="152">
                  <c:v>25.5</c:v>
                </c:pt>
                <c:pt idx="153">
                  <c:v>25.5</c:v>
                </c:pt>
                <c:pt idx="154">
                  <c:v>25.5</c:v>
                </c:pt>
                <c:pt idx="155">
                  <c:v>25</c:v>
                </c:pt>
                <c:pt idx="156">
                  <c:v>25</c:v>
                </c:pt>
                <c:pt idx="157">
                  <c:v>25</c:v>
                </c:pt>
                <c:pt idx="158">
                  <c:v>25</c:v>
                </c:pt>
                <c:pt idx="159">
                  <c:v>25</c:v>
                </c:pt>
                <c:pt idx="160">
                  <c:v>25</c:v>
                </c:pt>
                <c:pt idx="161">
                  <c:v>25</c:v>
                </c:pt>
                <c:pt idx="162">
                  <c:v>25</c:v>
                </c:pt>
                <c:pt idx="163">
                  <c:v>24.5</c:v>
                </c:pt>
                <c:pt idx="164">
                  <c:v>24.5</c:v>
                </c:pt>
                <c:pt idx="165">
                  <c:v>24.5</c:v>
                </c:pt>
                <c:pt idx="166">
                  <c:v>25</c:v>
                </c:pt>
                <c:pt idx="167">
                  <c:v>25</c:v>
                </c:pt>
                <c:pt idx="168">
                  <c:v>25.5</c:v>
                </c:pt>
                <c:pt idx="169">
                  <c:v>25.5</c:v>
                </c:pt>
                <c:pt idx="170">
                  <c:v>25.5</c:v>
                </c:pt>
                <c:pt idx="171">
                  <c:v>25.5</c:v>
                </c:pt>
                <c:pt idx="172">
                  <c:v>26</c:v>
                </c:pt>
                <c:pt idx="173">
                  <c:v>26</c:v>
                </c:pt>
                <c:pt idx="174">
                  <c:v>26</c:v>
                </c:pt>
                <c:pt idx="175">
                  <c:v>25.5</c:v>
                </c:pt>
                <c:pt idx="176">
                  <c:v>25.5</c:v>
                </c:pt>
                <c:pt idx="177">
                  <c:v>25.5</c:v>
                </c:pt>
                <c:pt idx="178">
                  <c:v>25.5</c:v>
                </c:pt>
                <c:pt idx="179">
                  <c:v>25.5</c:v>
                </c:pt>
                <c:pt idx="180">
                  <c:v>25.5</c:v>
                </c:pt>
                <c:pt idx="181">
                  <c:v>25</c:v>
                </c:pt>
                <c:pt idx="182">
                  <c:v>25</c:v>
                </c:pt>
                <c:pt idx="183">
                  <c:v>25</c:v>
                </c:pt>
                <c:pt idx="184">
                  <c:v>25</c:v>
                </c:pt>
                <c:pt idx="185">
                  <c:v>25</c:v>
                </c:pt>
                <c:pt idx="186">
                  <c:v>25</c:v>
                </c:pt>
                <c:pt idx="187">
                  <c:v>25</c:v>
                </c:pt>
                <c:pt idx="188">
                  <c:v>24.5</c:v>
                </c:pt>
                <c:pt idx="189">
                  <c:v>25</c:v>
                </c:pt>
                <c:pt idx="190">
                  <c:v>25</c:v>
                </c:pt>
                <c:pt idx="191">
                  <c:v>25.5</c:v>
                </c:pt>
                <c:pt idx="192">
                  <c:v>25.5</c:v>
                </c:pt>
                <c:pt idx="193">
                  <c:v>25.5</c:v>
                </c:pt>
                <c:pt idx="194">
                  <c:v>25.5</c:v>
                </c:pt>
                <c:pt idx="195">
                  <c:v>25.5</c:v>
                </c:pt>
                <c:pt idx="196">
                  <c:v>26</c:v>
                </c:pt>
                <c:pt idx="197">
                  <c:v>26</c:v>
                </c:pt>
                <c:pt idx="198">
                  <c:v>26</c:v>
                </c:pt>
                <c:pt idx="199">
                  <c:v>25.5</c:v>
                </c:pt>
                <c:pt idx="200">
                  <c:v>25.5</c:v>
                </c:pt>
                <c:pt idx="201">
                  <c:v>25.5</c:v>
                </c:pt>
                <c:pt idx="202">
                  <c:v>25.5</c:v>
                </c:pt>
                <c:pt idx="203">
                  <c:v>25.5</c:v>
                </c:pt>
                <c:pt idx="204">
                  <c:v>25</c:v>
                </c:pt>
                <c:pt idx="205">
                  <c:v>25</c:v>
                </c:pt>
                <c:pt idx="206">
                  <c:v>25</c:v>
                </c:pt>
                <c:pt idx="207">
                  <c:v>25</c:v>
                </c:pt>
                <c:pt idx="208">
                  <c:v>25</c:v>
                </c:pt>
                <c:pt idx="209">
                  <c:v>25</c:v>
                </c:pt>
                <c:pt idx="210">
                  <c:v>25</c:v>
                </c:pt>
                <c:pt idx="211">
                  <c:v>25</c:v>
                </c:pt>
                <c:pt idx="212">
                  <c:v>25</c:v>
                </c:pt>
                <c:pt idx="213">
                  <c:v>25</c:v>
                </c:pt>
                <c:pt idx="214">
                  <c:v>25.5</c:v>
                </c:pt>
                <c:pt idx="215">
                  <c:v>25.5</c:v>
                </c:pt>
                <c:pt idx="216">
                  <c:v>25.5</c:v>
                </c:pt>
                <c:pt idx="217">
                  <c:v>25.5</c:v>
                </c:pt>
                <c:pt idx="218">
                  <c:v>26</c:v>
                </c:pt>
                <c:pt idx="219">
                  <c:v>26</c:v>
                </c:pt>
                <c:pt idx="220">
                  <c:v>26</c:v>
                </c:pt>
                <c:pt idx="221">
                  <c:v>26</c:v>
                </c:pt>
                <c:pt idx="222">
                  <c:v>26</c:v>
                </c:pt>
                <c:pt idx="223">
                  <c:v>25.5</c:v>
                </c:pt>
                <c:pt idx="224">
                  <c:v>25.5</c:v>
                </c:pt>
                <c:pt idx="225">
                  <c:v>25.5</c:v>
                </c:pt>
                <c:pt idx="226">
                  <c:v>25.5</c:v>
                </c:pt>
                <c:pt idx="227">
                  <c:v>25.5</c:v>
                </c:pt>
                <c:pt idx="228">
                  <c:v>25.5</c:v>
                </c:pt>
                <c:pt idx="229">
                  <c:v>25</c:v>
                </c:pt>
                <c:pt idx="230">
                  <c:v>25</c:v>
                </c:pt>
                <c:pt idx="231">
                  <c:v>25</c:v>
                </c:pt>
                <c:pt idx="232">
                  <c:v>25</c:v>
                </c:pt>
                <c:pt idx="233">
                  <c:v>25</c:v>
                </c:pt>
                <c:pt idx="234">
                  <c:v>25</c:v>
                </c:pt>
                <c:pt idx="235">
                  <c:v>25</c:v>
                </c:pt>
                <c:pt idx="236">
                  <c:v>25</c:v>
                </c:pt>
                <c:pt idx="237">
                  <c:v>25</c:v>
                </c:pt>
                <c:pt idx="238">
                  <c:v>25</c:v>
                </c:pt>
                <c:pt idx="239">
                  <c:v>25</c:v>
                </c:pt>
                <c:pt idx="240">
                  <c:v>25</c:v>
                </c:pt>
                <c:pt idx="241">
                  <c:v>25</c:v>
                </c:pt>
                <c:pt idx="242">
                  <c:v>25</c:v>
                </c:pt>
                <c:pt idx="243">
                  <c:v>25</c:v>
                </c:pt>
                <c:pt idx="244">
                  <c:v>25</c:v>
                </c:pt>
                <c:pt idx="245">
                  <c:v>25.5</c:v>
                </c:pt>
                <c:pt idx="246">
                  <c:v>25.5</c:v>
                </c:pt>
                <c:pt idx="247">
                  <c:v>25.5</c:v>
                </c:pt>
                <c:pt idx="248">
                  <c:v>25.5</c:v>
                </c:pt>
                <c:pt idx="249">
                  <c:v>25</c:v>
                </c:pt>
                <c:pt idx="250">
                  <c:v>25</c:v>
                </c:pt>
                <c:pt idx="251">
                  <c:v>25</c:v>
                </c:pt>
                <c:pt idx="252">
                  <c:v>25</c:v>
                </c:pt>
                <c:pt idx="253">
                  <c:v>25</c:v>
                </c:pt>
                <c:pt idx="254">
                  <c:v>25</c:v>
                </c:pt>
                <c:pt idx="255">
                  <c:v>25</c:v>
                </c:pt>
                <c:pt idx="256">
                  <c:v>25</c:v>
                </c:pt>
                <c:pt idx="257">
                  <c:v>25</c:v>
                </c:pt>
                <c:pt idx="258">
                  <c:v>25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25</c:v>
                </c:pt>
                <c:pt idx="268">
                  <c:v>25</c:v>
                </c:pt>
                <c:pt idx="269">
                  <c:v>25</c:v>
                </c:pt>
                <c:pt idx="270">
                  <c:v>25</c:v>
                </c:pt>
                <c:pt idx="271">
                  <c:v>25</c:v>
                </c:pt>
                <c:pt idx="272">
                  <c:v>25</c:v>
                </c:pt>
                <c:pt idx="273">
                  <c:v>24.5</c:v>
                </c:pt>
                <c:pt idx="274">
                  <c:v>24.5</c:v>
                </c:pt>
                <c:pt idx="275">
                  <c:v>24.5</c:v>
                </c:pt>
                <c:pt idx="276">
                  <c:v>24.5</c:v>
                </c:pt>
                <c:pt idx="277">
                  <c:v>24.5</c:v>
                </c:pt>
                <c:pt idx="278">
                  <c:v>24.5</c:v>
                </c:pt>
                <c:pt idx="279">
                  <c:v>24.5</c:v>
                </c:pt>
                <c:pt idx="280">
                  <c:v>24.5</c:v>
                </c:pt>
                <c:pt idx="281">
                  <c:v>24.5</c:v>
                </c:pt>
                <c:pt idx="282">
                  <c:v>24.5</c:v>
                </c:pt>
                <c:pt idx="283">
                  <c:v>24.5</c:v>
                </c:pt>
                <c:pt idx="284">
                  <c:v>23.5</c:v>
                </c:pt>
                <c:pt idx="285">
                  <c:v>23.5</c:v>
                </c:pt>
                <c:pt idx="286">
                  <c:v>23.5</c:v>
                </c:pt>
                <c:pt idx="287">
                  <c:v>24</c:v>
                </c:pt>
                <c:pt idx="288">
                  <c:v>24</c:v>
                </c:pt>
                <c:pt idx="289">
                  <c:v>24.5</c:v>
                </c:pt>
                <c:pt idx="290">
                  <c:v>24.5</c:v>
                </c:pt>
                <c:pt idx="291">
                  <c:v>25</c:v>
                </c:pt>
                <c:pt idx="292">
                  <c:v>25</c:v>
                </c:pt>
                <c:pt idx="293">
                  <c:v>25.5</c:v>
                </c:pt>
                <c:pt idx="294">
                  <c:v>25.5</c:v>
                </c:pt>
                <c:pt idx="295">
                  <c:v>25</c:v>
                </c:pt>
                <c:pt idx="296">
                  <c:v>25</c:v>
                </c:pt>
                <c:pt idx="297">
                  <c:v>25</c:v>
                </c:pt>
                <c:pt idx="298">
                  <c:v>25</c:v>
                </c:pt>
                <c:pt idx="299">
                  <c:v>24.5</c:v>
                </c:pt>
                <c:pt idx="300">
                  <c:v>24.5</c:v>
                </c:pt>
                <c:pt idx="301">
                  <c:v>24.5</c:v>
                </c:pt>
                <c:pt idx="302">
                  <c:v>24.5</c:v>
                </c:pt>
                <c:pt idx="303">
                  <c:v>24.5</c:v>
                </c:pt>
                <c:pt idx="304">
                  <c:v>24.5</c:v>
                </c:pt>
                <c:pt idx="305">
                  <c:v>24.5</c:v>
                </c:pt>
                <c:pt idx="306">
                  <c:v>24.5</c:v>
                </c:pt>
                <c:pt idx="307">
                  <c:v>24.5</c:v>
                </c:pt>
                <c:pt idx="308">
                  <c:v>24.5</c:v>
                </c:pt>
                <c:pt idx="309">
                  <c:v>24</c:v>
                </c:pt>
                <c:pt idx="310">
                  <c:v>24</c:v>
                </c:pt>
                <c:pt idx="311">
                  <c:v>24.5</c:v>
                </c:pt>
                <c:pt idx="312">
                  <c:v>24.5</c:v>
                </c:pt>
                <c:pt idx="313">
                  <c:v>24.5</c:v>
                </c:pt>
                <c:pt idx="314">
                  <c:v>24.5</c:v>
                </c:pt>
                <c:pt idx="315">
                  <c:v>25</c:v>
                </c:pt>
                <c:pt idx="316">
                  <c:v>25</c:v>
                </c:pt>
                <c:pt idx="317">
                  <c:v>25.5</c:v>
                </c:pt>
                <c:pt idx="318">
                  <c:v>25.5</c:v>
                </c:pt>
                <c:pt idx="319">
                  <c:v>25.5</c:v>
                </c:pt>
                <c:pt idx="320">
                  <c:v>25</c:v>
                </c:pt>
                <c:pt idx="321">
                  <c:v>25</c:v>
                </c:pt>
                <c:pt idx="322">
                  <c:v>25</c:v>
                </c:pt>
                <c:pt idx="323">
                  <c:v>25</c:v>
                </c:pt>
                <c:pt idx="324">
                  <c:v>25</c:v>
                </c:pt>
                <c:pt idx="325">
                  <c:v>25</c:v>
                </c:pt>
                <c:pt idx="326">
                  <c:v>24.5</c:v>
                </c:pt>
                <c:pt idx="327">
                  <c:v>24.5</c:v>
                </c:pt>
                <c:pt idx="328">
                  <c:v>24.5</c:v>
                </c:pt>
                <c:pt idx="329">
                  <c:v>24.5</c:v>
                </c:pt>
                <c:pt idx="330">
                  <c:v>24.5</c:v>
                </c:pt>
                <c:pt idx="331">
                  <c:v>24.5</c:v>
                </c:pt>
                <c:pt idx="332">
                  <c:v>24</c:v>
                </c:pt>
                <c:pt idx="333">
                  <c:v>24</c:v>
                </c:pt>
                <c:pt idx="334">
                  <c:v>24.5</c:v>
                </c:pt>
                <c:pt idx="335">
                  <c:v>24.5</c:v>
                </c:pt>
                <c:pt idx="336">
                  <c:v>24.5</c:v>
                </c:pt>
                <c:pt idx="337">
                  <c:v>25</c:v>
                </c:pt>
                <c:pt idx="338">
                  <c:v>25</c:v>
                </c:pt>
                <c:pt idx="339">
                  <c:v>25</c:v>
                </c:pt>
                <c:pt idx="340">
                  <c:v>25.5</c:v>
                </c:pt>
                <c:pt idx="341">
                  <c:v>25.5</c:v>
                </c:pt>
                <c:pt idx="342">
                  <c:v>25.5</c:v>
                </c:pt>
                <c:pt idx="343">
                  <c:v>25.5</c:v>
                </c:pt>
                <c:pt idx="344">
                  <c:v>25.5</c:v>
                </c:pt>
                <c:pt idx="345">
                  <c:v>25</c:v>
                </c:pt>
                <c:pt idx="346">
                  <c:v>25</c:v>
                </c:pt>
                <c:pt idx="347">
                  <c:v>25</c:v>
                </c:pt>
                <c:pt idx="348">
                  <c:v>25</c:v>
                </c:pt>
                <c:pt idx="349">
                  <c:v>25</c:v>
                </c:pt>
                <c:pt idx="350">
                  <c:v>25</c:v>
                </c:pt>
                <c:pt idx="351">
                  <c:v>25</c:v>
                </c:pt>
                <c:pt idx="352">
                  <c:v>25</c:v>
                </c:pt>
                <c:pt idx="353">
                  <c:v>25</c:v>
                </c:pt>
                <c:pt idx="354">
                  <c:v>24.5</c:v>
                </c:pt>
                <c:pt idx="355">
                  <c:v>24.5</c:v>
                </c:pt>
                <c:pt idx="356">
                  <c:v>24</c:v>
                </c:pt>
                <c:pt idx="357">
                  <c:v>24</c:v>
                </c:pt>
                <c:pt idx="358">
                  <c:v>24</c:v>
                </c:pt>
                <c:pt idx="359">
                  <c:v>24.5</c:v>
                </c:pt>
                <c:pt idx="360">
                  <c:v>24.5</c:v>
                </c:pt>
                <c:pt idx="361">
                  <c:v>24.5</c:v>
                </c:pt>
                <c:pt idx="362">
                  <c:v>24.5</c:v>
                </c:pt>
                <c:pt idx="363">
                  <c:v>24.5</c:v>
                </c:pt>
                <c:pt idx="364">
                  <c:v>24.5</c:v>
                </c:pt>
                <c:pt idx="365">
                  <c:v>24.5</c:v>
                </c:pt>
                <c:pt idx="366">
                  <c:v>24.5</c:v>
                </c:pt>
                <c:pt idx="367">
                  <c:v>24.5</c:v>
                </c:pt>
                <c:pt idx="368">
                  <c:v>24.5</c:v>
                </c:pt>
                <c:pt idx="369">
                  <c:v>24.5</c:v>
                </c:pt>
                <c:pt idx="370">
                  <c:v>24.5</c:v>
                </c:pt>
                <c:pt idx="371">
                  <c:v>24.5</c:v>
                </c:pt>
                <c:pt idx="372">
                  <c:v>24.5</c:v>
                </c:pt>
                <c:pt idx="373">
                  <c:v>24.5</c:v>
                </c:pt>
                <c:pt idx="374">
                  <c:v>24.5</c:v>
                </c:pt>
                <c:pt idx="375">
                  <c:v>24.5</c:v>
                </c:pt>
                <c:pt idx="376">
                  <c:v>24.5</c:v>
                </c:pt>
                <c:pt idx="377">
                  <c:v>24</c:v>
                </c:pt>
                <c:pt idx="378">
                  <c:v>24</c:v>
                </c:pt>
                <c:pt idx="379">
                  <c:v>24</c:v>
                </c:pt>
                <c:pt idx="380">
                  <c:v>24</c:v>
                </c:pt>
                <c:pt idx="381">
                  <c:v>24</c:v>
                </c:pt>
                <c:pt idx="382">
                  <c:v>24</c:v>
                </c:pt>
                <c:pt idx="383">
                  <c:v>24</c:v>
                </c:pt>
                <c:pt idx="384">
                  <c:v>24</c:v>
                </c:pt>
                <c:pt idx="385">
                  <c:v>24</c:v>
                </c:pt>
                <c:pt idx="386">
                  <c:v>24</c:v>
                </c:pt>
                <c:pt idx="387">
                  <c:v>24</c:v>
                </c:pt>
                <c:pt idx="388">
                  <c:v>24</c:v>
                </c:pt>
                <c:pt idx="389">
                  <c:v>24</c:v>
                </c:pt>
                <c:pt idx="390">
                  <c:v>24</c:v>
                </c:pt>
                <c:pt idx="391">
                  <c:v>24</c:v>
                </c:pt>
                <c:pt idx="392">
                  <c:v>24</c:v>
                </c:pt>
                <c:pt idx="393">
                  <c:v>24</c:v>
                </c:pt>
                <c:pt idx="394">
                  <c:v>24</c:v>
                </c:pt>
                <c:pt idx="395">
                  <c:v>24</c:v>
                </c:pt>
                <c:pt idx="396">
                  <c:v>24</c:v>
                </c:pt>
                <c:pt idx="397">
                  <c:v>23.5</c:v>
                </c:pt>
                <c:pt idx="398">
                  <c:v>23.5</c:v>
                </c:pt>
                <c:pt idx="399">
                  <c:v>23.5</c:v>
                </c:pt>
                <c:pt idx="400">
                  <c:v>23.5</c:v>
                </c:pt>
                <c:pt idx="401">
                  <c:v>23.5</c:v>
                </c:pt>
                <c:pt idx="402">
                  <c:v>23.5</c:v>
                </c:pt>
                <c:pt idx="403">
                  <c:v>23.5</c:v>
                </c:pt>
                <c:pt idx="404">
                  <c:v>23.5</c:v>
                </c:pt>
                <c:pt idx="405">
                  <c:v>23.5</c:v>
                </c:pt>
                <c:pt idx="406">
                  <c:v>23.5</c:v>
                </c:pt>
                <c:pt idx="407">
                  <c:v>23.5</c:v>
                </c:pt>
                <c:pt idx="408">
                  <c:v>23.5</c:v>
                </c:pt>
                <c:pt idx="409">
                  <c:v>23.5</c:v>
                </c:pt>
                <c:pt idx="410">
                  <c:v>23.5</c:v>
                </c:pt>
                <c:pt idx="411">
                  <c:v>23.5</c:v>
                </c:pt>
                <c:pt idx="412">
                  <c:v>23.5</c:v>
                </c:pt>
                <c:pt idx="413">
                  <c:v>23.5</c:v>
                </c:pt>
                <c:pt idx="414">
                  <c:v>23.5</c:v>
                </c:pt>
                <c:pt idx="415">
                  <c:v>23.5</c:v>
                </c:pt>
                <c:pt idx="416">
                  <c:v>23.5</c:v>
                </c:pt>
                <c:pt idx="417">
                  <c:v>23.5</c:v>
                </c:pt>
                <c:pt idx="418">
                  <c:v>23.5</c:v>
                </c:pt>
                <c:pt idx="419">
                  <c:v>23.5</c:v>
                </c:pt>
                <c:pt idx="420">
                  <c:v>23.5</c:v>
                </c:pt>
                <c:pt idx="421">
                  <c:v>23</c:v>
                </c:pt>
                <c:pt idx="422">
                  <c:v>23</c:v>
                </c:pt>
                <c:pt idx="423">
                  <c:v>23</c:v>
                </c:pt>
                <c:pt idx="424">
                  <c:v>23</c:v>
                </c:pt>
                <c:pt idx="425">
                  <c:v>23</c:v>
                </c:pt>
                <c:pt idx="426">
                  <c:v>23</c:v>
                </c:pt>
                <c:pt idx="427">
                  <c:v>23</c:v>
                </c:pt>
                <c:pt idx="428">
                  <c:v>23</c:v>
                </c:pt>
                <c:pt idx="429">
                  <c:v>23</c:v>
                </c:pt>
                <c:pt idx="430">
                  <c:v>23</c:v>
                </c:pt>
                <c:pt idx="431">
                  <c:v>23</c:v>
                </c:pt>
                <c:pt idx="432">
                  <c:v>23</c:v>
                </c:pt>
                <c:pt idx="433">
                  <c:v>23</c:v>
                </c:pt>
                <c:pt idx="434">
                  <c:v>23</c:v>
                </c:pt>
                <c:pt idx="435">
                  <c:v>23</c:v>
                </c:pt>
                <c:pt idx="436">
                  <c:v>23</c:v>
                </c:pt>
                <c:pt idx="437">
                  <c:v>23</c:v>
                </c:pt>
                <c:pt idx="438">
                  <c:v>23</c:v>
                </c:pt>
                <c:pt idx="439">
                  <c:v>23</c:v>
                </c:pt>
                <c:pt idx="440">
                  <c:v>23</c:v>
                </c:pt>
                <c:pt idx="441">
                  <c:v>23</c:v>
                </c:pt>
                <c:pt idx="442">
                  <c:v>23</c:v>
                </c:pt>
                <c:pt idx="443">
                  <c:v>23</c:v>
                </c:pt>
                <c:pt idx="444">
                  <c:v>23</c:v>
                </c:pt>
                <c:pt idx="445">
                  <c:v>23</c:v>
                </c:pt>
                <c:pt idx="446">
                  <c:v>23</c:v>
                </c:pt>
                <c:pt idx="447">
                  <c:v>23</c:v>
                </c:pt>
                <c:pt idx="448">
                  <c:v>23</c:v>
                </c:pt>
                <c:pt idx="449">
                  <c:v>23</c:v>
                </c:pt>
                <c:pt idx="450">
                  <c:v>23</c:v>
                </c:pt>
                <c:pt idx="451">
                  <c:v>23</c:v>
                </c:pt>
                <c:pt idx="452">
                  <c:v>22.5</c:v>
                </c:pt>
                <c:pt idx="453">
                  <c:v>22.5</c:v>
                </c:pt>
                <c:pt idx="454">
                  <c:v>22.5</c:v>
                </c:pt>
                <c:pt idx="455">
                  <c:v>22.5</c:v>
                </c:pt>
                <c:pt idx="456">
                  <c:v>22.5</c:v>
                </c:pt>
                <c:pt idx="457">
                  <c:v>22.5</c:v>
                </c:pt>
                <c:pt idx="458">
                  <c:v>22.5</c:v>
                </c:pt>
                <c:pt idx="459">
                  <c:v>23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23</c:v>
                </c:pt>
                <c:pt idx="464">
                  <c:v>23</c:v>
                </c:pt>
                <c:pt idx="465">
                  <c:v>23</c:v>
                </c:pt>
                <c:pt idx="466">
                  <c:v>23</c:v>
                </c:pt>
                <c:pt idx="467">
                  <c:v>23</c:v>
                </c:pt>
                <c:pt idx="468">
                  <c:v>23</c:v>
                </c:pt>
                <c:pt idx="469">
                  <c:v>23</c:v>
                </c:pt>
                <c:pt idx="470">
                  <c:v>23</c:v>
                </c:pt>
                <c:pt idx="471">
                  <c:v>22.5</c:v>
                </c:pt>
                <c:pt idx="472">
                  <c:v>22.5</c:v>
                </c:pt>
                <c:pt idx="473">
                  <c:v>22.5</c:v>
                </c:pt>
                <c:pt idx="474">
                  <c:v>22.5</c:v>
                </c:pt>
                <c:pt idx="475">
                  <c:v>22.5</c:v>
                </c:pt>
                <c:pt idx="476">
                  <c:v>22.5</c:v>
                </c:pt>
              </c:numCache>
            </c:numRef>
          </c:yVal>
          <c:smooth val="1"/>
        </c:ser>
        <c:ser>
          <c:idx val="2"/>
          <c:order val="2"/>
          <c:tx>
            <c:v>Feuchte</c:v>
          </c:tx>
          <c:marker>
            <c:symbol val="none"/>
          </c:marker>
          <c:xVal>
            <c:numRef>
              <c:f>'ZVII - R. 11'!$I$21:$I$497</c:f>
              <c:numCache>
                <c:formatCode>m/d/yyyy\ h:mm</c:formatCode>
                <c:ptCount val="477"/>
                <c:pt idx="0">
                  <c:v>42942.525694444441</c:v>
                </c:pt>
                <c:pt idx="1">
                  <c:v>42942.567361111112</c:v>
                </c:pt>
                <c:pt idx="2">
                  <c:v>42942.609027777777</c:v>
                </c:pt>
                <c:pt idx="3">
                  <c:v>42942.650694444441</c:v>
                </c:pt>
                <c:pt idx="4">
                  <c:v>42942.692361111112</c:v>
                </c:pt>
                <c:pt idx="5">
                  <c:v>42942.734027777777</c:v>
                </c:pt>
                <c:pt idx="6">
                  <c:v>42942.775694444441</c:v>
                </c:pt>
                <c:pt idx="7">
                  <c:v>42942.817361111112</c:v>
                </c:pt>
                <c:pt idx="8">
                  <c:v>42942.859027777777</c:v>
                </c:pt>
                <c:pt idx="9">
                  <c:v>42942.900694444441</c:v>
                </c:pt>
                <c:pt idx="10">
                  <c:v>42942.942361111112</c:v>
                </c:pt>
                <c:pt idx="11">
                  <c:v>42942.984027777777</c:v>
                </c:pt>
                <c:pt idx="12">
                  <c:v>42943.025694444441</c:v>
                </c:pt>
                <c:pt idx="13">
                  <c:v>42943.067361111112</c:v>
                </c:pt>
                <c:pt idx="14">
                  <c:v>42943.109027777777</c:v>
                </c:pt>
                <c:pt idx="15">
                  <c:v>42943.150694444441</c:v>
                </c:pt>
                <c:pt idx="16">
                  <c:v>42943.192361111112</c:v>
                </c:pt>
                <c:pt idx="17">
                  <c:v>42943.234027777777</c:v>
                </c:pt>
                <c:pt idx="18">
                  <c:v>42943.275694444441</c:v>
                </c:pt>
                <c:pt idx="19">
                  <c:v>42943.317361111112</c:v>
                </c:pt>
                <c:pt idx="20">
                  <c:v>42943.359027777777</c:v>
                </c:pt>
                <c:pt idx="21">
                  <c:v>42943.400694444441</c:v>
                </c:pt>
                <c:pt idx="22">
                  <c:v>42943.442361111112</c:v>
                </c:pt>
                <c:pt idx="23">
                  <c:v>42943.484027777777</c:v>
                </c:pt>
                <c:pt idx="24">
                  <c:v>42943.525694444441</c:v>
                </c:pt>
                <c:pt idx="25">
                  <c:v>42943.567361111112</c:v>
                </c:pt>
                <c:pt idx="26">
                  <c:v>42943.609027777777</c:v>
                </c:pt>
                <c:pt idx="27">
                  <c:v>42943.650694444441</c:v>
                </c:pt>
                <c:pt idx="28">
                  <c:v>42943.692361111112</c:v>
                </c:pt>
                <c:pt idx="29">
                  <c:v>42943.734027777777</c:v>
                </c:pt>
                <c:pt idx="30">
                  <c:v>42943.775694444441</c:v>
                </c:pt>
                <c:pt idx="31">
                  <c:v>42943.817361111112</c:v>
                </c:pt>
                <c:pt idx="32">
                  <c:v>42943.859027777777</c:v>
                </c:pt>
                <c:pt idx="33">
                  <c:v>42943.900694444441</c:v>
                </c:pt>
                <c:pt idx="34">
                  <c:v>42943.942361111112</c:v>
                </c:pt>
                <c:pt idx="35">
                  <c:v>42943.984027777777</c:v>
                </c:pt>
                <c:pt idx="36">
                  <c:v>42944.025694444441</c:v>
                </c:pt>
                <c:pt idx="37">
                  <c:v>42944.067361111112</c:v>
                </c:pt>
                <c:pt idx="38">
                  <c:v>42944.109027777777</c:v>
                </c:pt>
                <c:pt idx="39">
                  <c:v>42944.150694444441</c:v>
                </c:pt>
                <c:pt idx="40">
                  <c:v>42944.192361111112</c:v>
                </c:pt>
                <c:pt idx="41">
                  <c:v>42944.234027777777</c:v>
                </c:pt>
                <c:pt idx="42">
                  <c:v>42944.275694444441</c:v>
                </c:pt>
                <c:pt idx="43">
                  <c:v>42944.317361111112</c:v>
                </c:pt>
                <c:pt idx="44">
                  <c:v>42944.359027777777</c:v>
                </c:pt>
                <c:pt idx="45">
                  <c:v>42944.400694444441</c:v>
                </c:pt>
                <c:pt idx="46">
                  <c:v>42944.442361111112</c:v>
                </c:pt>
                <c:pt idx="47">
                  <c:v>42944.484027777777</c:v>
                </c:pt>
                <c:pt idx="48">
                  <c:v>42944.525694444441</c:v>
                </c:pt>
                <c:pt idx="49">
                  <c:v>42944.567361111112</c:v>
                </c:pt>
                <c:pt idx="50">
                  <c:v>42944.609027777777</c:v>
                </c:pt>
                <c:pt idx="51">
                  <c:v>42944.650694444441</c:v>
                </c:pt>
                <c:pt idx="52">
                  <c:v>42944.692361111112</c:v>
                </c:pt>
                <c:pt idx="53">
                  <c:v>42944.734027777777</c:v>
                </c:pt>
                <c:pt idx="54">
                  <c:v>42944.775694444441</c:v>
                </c:pt>
                <c:pt idx="55">
                  <c:v>42944.817361111112</c:v>
                </c:pt>
                <c:pt idx="56">
                  <c:v>42944.859027777777</c:v>
                </c:pt>
                <c:pt idx="57">
                  <c:v>42944.900694444441</c:v>
                </c:pt>
                <c:pt idx="58">
                  <c:v>42944.942361111112</c:v>
                </c:pt>
                <c:pt idx="59">
                  <c:v>42944.984027777777</c:v>
                </c:pt>
                <c:pt idx="60">
                  <c:v>42945.025694444441</c:v>
                </c:pt>
                <c:pt idx="61">
                  <c:v>42945.067361111112</c:v>
                </c:pt>
                <c:pt idx="62">
                  <c:v>42945.109027777777</c:v>
                </c:pt>
                <c:pt idx="63">
                  <c:v>42945.150694444441</c:v>
                </c:pt>
                <c:pt idx="64">
                  <c:v>42945.192361111112</c:v>
                </c:pt>
                <c:pt idx="65">
                  <c:v>42945.234027777777</c:v>
                </c:pt>
                <c:pt idx="66">
                  <c:v>42945.275694444441</c:v>
                </c:pt>
                <c:pt idx="67">
                  <c:v>42945.317361111112</c:v>
                </c:pt>
                <c:pt idx="68">
                  <c:v>42945.359027777777</c:v>
                </c:pt>
                <c:pt idx="69">
                  <c:v>42945.400694444441</c:v>
                </c:pt>
                <c:pt idx="70">
                  <c:v>42945.442361111112</c:v>
                </c:pt>
                <c:pt idx="71">
                  <c:v>42945.484027777777</c:v>
                </c:pt>
                <c:pt idx="72">
                  <c:v>42945.525694444441</c:v>
                </c:pt>
                <c:pt idx="73">
                  <c:v>42945.567361111112</c:v>
                </c:pt>
                <c:pt idx="74">
                  <c:v>42945.609027777777</c:v>
                </c:pt>
                <c:pt idx="75">
                  <c:v>42945.650694444441</c:v>
                </c:pt>
                <c:pt idx="76">
                  <c:v>42945.692361111112</c:v>
                </c:pt>
                <c:pt idx="77">
                  <c:v>42945.734027777777</c:v>
                </c:pt>
                <c:pt idx="78">
                  <c:v>42945.775694444441</c:v>
                </c:pt>
                <c:pt idx="79">
                  <c:v>42945.817361111112</c:v>
                </c:pt>
                <c:pt idx="80">
                  <c:v>42945.859027777777</c:v>
                </c:pt>
                <c:pt idx="81">
                  <c:v>42945.900694444441</c:v>
                </c:pt>
                <c:pt idx="82">
                  <c:v>42945.942361111112</c:v>
                </c:pt>
                <c:pt idx="83">
                  <c:v>42945.984027777777</c:v>
                </c:pt>
                <c:pt idx="84">
                  <c:v>42946.025694444441</c:v>
                </c:pt>
                <c:pt idx="85">
                  <c:v>42946.067361111112</c:v>
                </c:pt>
                <c:pt idx="86">
                  <c:v>42946.109027777777</c:v>
                </c:pt>
                <c:pt idx="87">
                  <c:v>42946.150694444441</c:v>
                </c:pt>
                <c:pt idx="88">
                  <c:v>42946.192361111112</c:v>
                </c:pt>
                <c:pt idx="89">
                  <c:v>42946.234027777777</c:v>
                </c:pt>
                <c:pt idx="90">
                  <c:v>42946.275694444441</c:v>
                </c:pt>
                <c:pt idx="91">
                  <c:v>42946.317361111112</c:v>
                </c:pt>
                <c:pt idx="92">
                  <c:v>42946.359027777777</c:v>
                </c:pt>
                <c:pt idx="93">
                  <c:v>42946.400694444441</c:v>
                </c:pt>
                <c:pt idx="94">
                  <c:v>42946.442361111112</c:v>
                </c:pt>
                <c:pt idx="95">
                  <c:v>42946.484027777777</c:v>
                </c:pt>
                <c:pt idx="96">
                  <c:v>42946.525694444441</c:v>
                </c:pt>
                <c:pt idx="97">
                  <c:v>42946.567361111112</c:v>
                </c:pt>
                <c:pt idx="98">
                  <c:v>42946.609027777777</c:v>
                </c:pt>
                <c:pt idx="99">
                  <c:v>42946.650694444441</c:v>
                </c:pt>
                <c:pt idx="100">
                  <c:v>42946.692361111112</c:v>
                </c:pt>
                <c:pt idx="101">
                  <c:v>42946.734027777777</c:v>
                </c:pt>
                <c:pt idx="102">
                  <c:v>42946.775694444441</c:v>
                </c:pt>
                <c:pt idx="103">
                  <c:v>42946.817361111112</c:v>
                </c:pt>
                <c:pt idx="104">
                  <c:v>42946.859027777777</c:v>
                </c:pt>
                <c:pt idx="105">
                  <c:v>42946.900694444441</c:v>
                </c:pt>
                <c:pt idx="106">
                  <c:v>42946.942361111112</c:v>
                </c:pt>
                <c:pt idx="107">
                  <c:v>42946.984027777777</c:v>
                </c:pt>
                <c:pt idx="108">
                  <c:v>42947.025694444441</c:v>
                </c:pt>
                <c:pt idx="109">
                  <c:v>42947.067361111112</c:v>
                </c:pt>
                <c:pt idx="110">
                  <c:v>42947.109027777777</c:v>
                </c:pt>
                <c:pt idx="111">
                  <c:v>42947.150694444441</c:v>
                </c:pt>
                <c:pt idx="112">
                  <c:v>42947.192361111112</c:v>
                </c:pt>
                <c:pt idx="113">
                  <c:v>42947.234027777777</c:v>
                </c:pt>
                <c:pt idx="114">
                  <c:v>42947.275694444441</c:v>
                </c:pt>
                <c:pt idx="115">
                  <c:v>42947.317361111112</c:v>
                </c:pt>
                <c:pt idx="116">
                  <c:v>42947.359027777777</c:v>
                </c:pt>
                <c:pt idx="117">
                  <c:v>42947.400694444441</c:v>
                </c:pt>
                <c:pt idx="118">
                  <c:v>42947.442361111112</c:v>
                </c:pt>
                <c:pt idx="119">
                  <c:v>42947.484027777777</c:v>
                </c:pt>
                <c:pt idx="120">
                  <c:v>42947.525694444441</c:v>
                </c:pt>
                <c:pt idx="121">
                  <c:v>42947.567361111112</c:v>
                </c:pt>
                <c:pt idx="122">
                  <c:v>42947.609027777777</c:v>
                </c:pt>
                <c:pt idx="123">
                  <c:v>42947.650694444441</c:v>
                </c:pt>
                <c:pt idx="124">
                  <c:v>42947.692361111112</c:v>
                </c:pt>
                <c:pt idx="125">
                  <c:v>42947.734027777777</c:v>
                </c:pt>
                <c:pt idx="126">
                  <c:v>42947.775694444441</c:v>
                </c:pt>
                <c:pt idx="127">
                  <c:v>42947.817361111112</c:v>
                </c:pt>
                <c:pt idx="128">
                  <c:v>42947.859027777777</c:v>
                </c:pt>
                <c:pt idx="129">
                  <c:v>42947.900694444441</c:v>
                </c:pt>
                <c:pt idx="130">
                  <c:v>42947.942361111112</c:v>
                </c:pt>
                <c:pt idx="131">
                  <c:v>42947.984027777777</c:v>
                </c:pt>
                <c:pt idx="132">
                  <c:v>42948.025694444441</c:v>
                </c:pt>
                <c:pt idx="133">
                  <c:v>42948.067361111112</c:v>
                </c:pt>
                <c:pt idx="134">
                  <c:v>42948.109027777777</c:v>
                </c:pt>
                <c:pt idx="135">
                  <c:v>42948.150694444441</c:v>
                </c:pt>
                <c:pt idx="136">
                  <c:v>42948.192361111112</c:v>
                </c:pt>
                <c:pt idx="137">
                  <c:v>42948.234027777777</c:v>
                </c:pt>
                <c:pt idx="138">
                  <c:v>42948.275694444441</c:v>
                </c:pt>
                <c:pt idx="139">
                  <c:v>42948.317361111112</c:v>
                </c:pt>
                <c:pt idx="140">
                  <c:v>42948.359027777777</c:v>
                </c:pt>
                <c:pt idx="141">
                  <c:v>42948.400694444441</c:v>
                </c:pt>
                <c:pt idx="142">
                  <c:v>42948.442361111112</c:v>
                </c:pt>
                <c:pt idx="143">
                  <c:v>42948.484027777777</c:v>
                </c:pt>
                <c:pt idx="144">
                  <c:v>42948.525694444441</c:v>
                </c:pt>
                <c:pt idx="145">
                  <c:v>42948.567361111112</c:v>
                </c:pt>
                <c:pt idx="146">
                  <c:v>42948.609027777777</c:v>
                </c:pt>
                <c:pt idx="147">
                  <c:v>42948.650694444441</c:v>
                </c:pt>
                <c:pt idx="148">
                  <c:v>42948.692361111112</c:v>
                </c:pt>
                <c:pt idx="149">
                  <c:v>42948.734027777777</c:v>
                </c:pt>
                <c:pt idx="150">
                  <c:v>42948.775694444441</c:v>
                </c:pt>
                <c:pt idx="151">
                  <c:v>42948.817361111112</c:v>
                </c:pt>
                <c:pt idx="152">
                  <c:v>42948.859027777777</c:v>
                </c:pt>
                <c:pt idx="153">
                  <c:v>42948.900694444441</c:v>
                </c:pt>
                <c:pt idx="154">
                  <c:v>42948.942361111112</c:v>
                </c:pt>
                <c:pt idx="155">
                  <c:v>42948.984027777777</c:v>
                </c:pt>
                <c:pt idx="156">
                  <c:v>42949.025694444441</c:v>
                </c:pt>
                <c:pt idx="157">
                  <c:v>42949.067361111112</c:v>
                </c:pt>
                <c:pt idx="158">
                  <c:v>42949.109027777777</c:v>
                </c:pt>
                <c:pt idx="159">
                  <c:v>42949.150694444441</c:v>
                </c:pt>
                <c:pt idx="160">
                  <c:v>42949.192361111112</c:v>
                </c:pt>
                <c:pt idx="161">
                  <c:v>42949.234027777777</c:v>
                </c:pt>
                <c:pt idx="162">
                  <c:v>42949.275694444441</c:v>
                </c:pt>
                <c:pt idx="163">
                  <c:v>42949.317361111112</c:v>
                </c:pt>
                <c:pt idx="164">
                  <c:v>42949.359027777777</c:v>
                </c:pt>
                <c:pt idx="165">
                  <c:v>42949.400694444441</c:v>
                </c:pt>
                <c:pt idx="166">
                  <c:v>42949.442361111112</c:v>
                </c:pt>
                <c:pt idx="167">
                  <c:v>42949.484027777777</c:v>
                </c:pt>
                <c:pt idx="168">
                  <c:v>42949.525694444441</c:v>
                </c:pt>
                <c:pt idx="169">
                  <c:v>42949.567361111112</c:v>
                </c:pt>
                <c:pt idx="170">
                  <c:v>42949.609027777777</c:v>
                </c:pt>
                <c:pt idx="171">
                  <c:v>42949.650694444441</c:v>
                </c:pt>
                <c:pt idx="172">
                  <c:v>42949.692361111112</c:v>
                </c:pt>
                <c:pt idx="173">
                  <c:v>42949.734027777777</c:v>
                </c:pt>
                <c:pt idx="174">
                  <c:v>42949.775694444441</c:v>
                </c:pt>
                <c:pt idx="175">
                  <c:v>42949.817361111112</c:v>
                </c:pt>
                <c:pt idx="176">
                  <c:v>42949.859027777777</c:v>
                </c:pt>
                <c:pt idx="177">
                  <c:v>42949.900694444441</c:v>
                </c:pt>
                <c:pt idx="178">
                  <c:v>42949.942361111112</c:v>
                </c:pt>
                <c:pt idx="179">
                  <c:v>42949.984027777777</c:v>
                </c:pt>
                <c:pt idx="180">
                  <c:v>42950.025694444441</c:v>
                </c:pt>
                <c:pt idx="181">
                  <c:v>42950.067361111112</c:v>
                </c:pt>
                <c:pt idx="182">
                  <c:v>42950.109027777777</c:v>
                </c:pt>
                <c:pt idx="183">
                  <c:v>42950.150694444441</c:v>
                </c:pt>
                <c:pt idx="184">
                  <c:v>42950.192361111112</c:v>
                </c:pt>
                <c:pt idx="185">
                  <c:v>42950.234027777777</c:v>
                </c:pt>
                <c:pt idx="186">
                  <c:v>42950.275694444441</c:v>
                </c:pt>
                <c:pt idx="187">
                  <c:v>42950.317361111112</c:v>
                </c:pt>
                <c:pt idx="188">
                  <c:v>42950.359027777777</c:v>
                </c:pt>
                <c:pt idx="189">
                  <c:v>42950.400694444441</c:v>
                </c:pt>
                <c:pt idx="190">
                  <c:v>42950.442361111112</c:v>
                </c:pt>
                <c:pt idx="191">
                  <c:v>42950.484027777777</c:v>
                </c:pt>
                <c:pt idx="192">
                  <c:v>42950.525694444441</c:v>
                </c:pt>
                <c:pt idx="193">
                  <c:v>42950.567361111112</c:v>
                </c:pt>
                <c:pt idx="194">
                  <c:v>42950.609027777777</c:v>
                </c:pt>
                <c:pt idx="195">
                  <c:v>42950.650694444441</c:v>
                </c:pt>
                <c:pt idx="196">
                  <c:v>42950.692361111112</c:v>
                </c:pt>
                <c:pt idx="197">
                  <c:v>42950.734027777777</c:v>
                </c:pt>
                <c:pt idx="198">
                  <c:v>42950.775694444441</c:v>
                </c:pt>
                <c:pt idx="199">
                  <c:v>42950.817361111112</c:v>
                </c:pt>
                <c:pt idx="200">
                  <c:v>42950.859027777777</c:v>
                </c:pt>
                <c:pt idx="201">
                  <c:v>42950.900694444441</c:v>
                </c:pt>
                <c:pt idx="202">
                  <c:v>42950.942361111112</c:v>
                </c:pt>
                <c:pt idx="203">
                  <c:v>42950.984027777777</c:v>
                </c:pt>
                <c:pt idx="204">
                  <c:v>42951.025694444441</c:v>
                </c:pt>
                <c:pt idx="205">
                  <c:v>42951.067361111112</c:v>
                </c:pt>
                <c:pt idx="206">
                  <c:v>42951.109027777777</c:v>
                </c:pt>
                <c:pt idx="207">
                  <c:v>42951.150694444441</c:v>
                </c:pt>
                <c:pt idx="208">
                  <c:v>42951.192361111112</c:v>
                </c:pt>
                <c:pt idx="209">
                  <c:v>42951.234027777777</c:v>
                </c:pt>
                <c:pt idx="210">
                  <c:v>42951.275694444441</c:v>
                </c:pt>
                <c:pt idx="211">
                  <c:v>42951.317361111112</c:v>
                </c:pt>
                <c:pt idx="212">
                  <c:v>42951.359027777777</c:v>
                </c:pt>
                <c:pt idx="213">
                  <c:v>42951.400694444441</c:v>
                </c:pt>
                <c:pt idx="214">
                  <c:v>42951.442361111112</c:v>
                </c:pt>
                <c:pt idx="215">
                  <c:v>42951.484027777777</c:v>
                </c:pt>
                <c:pt idx="216">
                  <c:v>42951.525694444441</c:v>
                </c:pt>
                <c:pt idx="217">
                  <c:v>42951.567361111112</c:v>
                </c:pt>
                <c:pt idx="218">
                  <c:v>42951.609027777777</c:v>
                </c:pt>
                <c:pt idx="219">
                  <c:v>42951.650694444441</c:v>
                </c:pt>
                <c:pt idx="220">
                  <c:v>42951.692361111112</c:v>
                </c:pt>
                <c:pt idx="221">
                  <c:v>42951.734027777777</c:v>
                </c:pt>
                <c:pt idx="222">
                  <c:v>42951.775694444441</c:v>
                </c:pt>
                <c:pt idx="223">
                  <c:v>42951.817361111112</c:v>
                </c:pt>
                <c:pt idx="224">
                  <c:v>42951.859027777777</c:v>
                </c:pt>
                <c:pt idx="225">
                  <c:v>42951.900694444441</c:v>
                </c:pt>
                <c:pt idx="226">
                  <c:v>42951.942361111112</c:v>
                </c:pt>
                <c:pt idx="227">
                  <c:v>42951.984027777777</c:v>
                </c:pt>
                <c:pt idx="228">
                  <c:v>42952.025694444441</c:v>
                </c:pt>
                <c:pt idx="229">
                  <c:v>42952.067361111112</c:v>
                </c:pt>
                <c:pt idx="230">
                  <c:v>42952.109027777777</c:v>
                </c:pt>
                <c:pt idx="231">
                  <c:v>42952.150694444441</c:v>
                </c:pt>
                <c:pt idx="232">
                  <c:v>42952.192361111112</c:v>
                </c:pt>
                <c:pt idx="233">
                  <c:v>42952.234027777777</c:v>
                </c:pt>
                <c:pt idx="234">
                  <c:v>42952.275694444441</c:v>
                </c:pt>
                <c:pt idx="235">
                  <c:v>42952.317361111112</c:v>
                </c:pt>
                <c:pt idx="236">
                  <c:v>42952.359027777777</c:v>
                </c:pt>
                <c:pt idx="237">
                  <c:v>42952.400694444441</c:v>
                </c:pt>
                <c:pt idx="238">
                  <c:v>42952.442361111112</c:v>
                </c:pt>
                <c:pt idx="239">
                  <c:v>42952.484027777777</c:v>
                </c:pt>
                <c:pt idx="240">
                  <c:v>42952.525694444441</c:v>
                </c:pt>
                <c:pt idx="241">
                  <c:v>42952.567361111112</c:v>
                </c:pt>
                <c:pt idx="242">
                  <c:v>42952.609027777777</c:v>
                </c:pt>
                <c:pt idx="243">
                  <c:v>42952.650694444441</c:v>
                </c:pt>
                <c:pt idx="244">
                  <c:v>42952.692361111112</c:v>
                </c:pt>
                <c:pt idx="245">
                  <c:v>42952.734027777777</c:v>
                </c:pt>
                <c:pt idx="246">
                  <c:v>42952.775694444441</c:v>
                </c:pt>
                <c:pt idx="247">
                  <c:v>42952.817361111112</c:v>
                </c:pt>
                <c:pt idx="248">
                  <c:v>42952.859027777777</c:v>
                </c:pt>
                <c:pt idx="249">
                  <c:v>42952.900694444441</c:v>
                </c:pt>
                <c:pt idx="250">
                  <c:v>42952.942361111112</c:v>
                </c:pt>
                <c:pt idx="251">
                  <c:v>42952.984027777777</c:v>
                </c:pt>
                <c:pt idx="252">
                  <c:v>42953.025694444441</c:v>
                </c:pt>
                <c:pt idx="253">
                  <c:v>42953.067361111112</c:v>
                </c:pt>
                <c:pt idx="254">
                  <c:v>42953.109027777777</c:v>
                </c:pt>
                <c:pt idx="255">
                  <c:v>42953.150694444441</c:v>
                </c:pt>
                <c:pt idx="256">
                  <c:v>42953.192361111112</c:v>
                </c:pt>
                <c:pt idx="257">
                  <c:v>42953.234027777777</c:v>
                </c:pt>
                <c:pt idx="258">
                  <c:v>42953.275694444441</c:v>
                </c:pt>
                <c:pt idx="259">
                  <c:v>42953.317361111112</c:v>
                </c:pt>
                <c:pt idx="260">
                  <c:v>42953.359027777777</c:v>
                </c:pt>
                <c:pt idx="261">
                  <c:v>42953.400694444441</c:v>
                </c:pt>
                <c:pt idx="262">
                  <c:v>42953.442361111112</c:v>
                </c:pt>
                <c:pt idx="263">
                  <c:v>42953.484027777777</c:v>
                </c:pt>
                <c:pt idx="264">
                  <c:v>42953.525694444441</c:v>
                </c:pt>
                <c:pt idx="265">
                  <c:v>42953.567361111112</c:v>
                </c:pt>
                <c:pt idx="266">
                  <c:v>42953.609027777777</c:v>
                </c:pt>
                <c:pt idx="267">
                  <c:v>42953.650694444441</c:v>
                </c:pt>
                <c:pt idx="268">
                  <c:v>42953.692361111112</c:v>
                </c:pt>
                <c:pt idx="269">
                  <c:v>42953.734027777777</c:v>
                </c:pt>
                <c:pt idx="270">
                  <c:v>42953.775694444441</c:v>
                </c:pt>
                <c:pt idx="271">
                  <c:v>42953.817361111112</c:v>
                </c:pt>
                <c:pt idx="272">
                  <c:v>42953.859027777777</c:v>
                </c:pt>
                <c:pt idx="273">
                  <c:v>42953.900694444441</c:v>
                </c:pt>
                <c:pt idx="274">
                  <c:v>42953.942361111112</c:v>
                </c:pt>
                <c:pt idx="275">
                  <c:v>42953.984027777777</c:v>
                </c:pt>
                <c:pt idx="276">
                  <c:v>42954.025694444441</c:v>
                </c:pt>
                <c:pt idx="277">
                  <c:v>42954.067361111112</c:v>
                </c:pt>
                <c:pt idx="278">
                  <c:v>42954.109027777777</c:v>
                </c:pt>
                <c:pt idx="279">
                  <c:v>42954.150694444441</c:v>
                </c:pt>
                <c:pt idx="280">
                  <c:v>42954.192361111112</c:v>
                </c:pt>
                <c:pt idx="281">
                  <c:v>42954.234027777777</c:v>
                </c:pt>
                <c:pt idx="282">
                  <c:v>42954.275694444441</c:v>
                </c:pt>
                <c:pt idx="283">
                  <c:v>42954.317361111112</c:v>
                </c:pt>
                <c:pt idx="284">
                  <c:v>42954.359027777777</c:v>
                </c:pt>
                <c:pt idx="285">
                  <c:v>42954.400694444441</c:v>
                </c:pt>
                <c:pt idx="286">
                  <c:v>42954.442361111112</c:v>
                </c:pt>
                <c:pt idx="287">
                  <c:v>42954.484027777777</c:v>
                </c:pt>
                <c:pt idx="288">
                  <c:v>42954.525694444441</c:v>
                </c:pt>
                <c:pt idx="289">
                  <c:v>42954.567361111112</c:v>
                </c:pt>
                <c:pt idx="290">
                  <c:v>42954.609027777777</c:v>
                </c:pt>
                <c:pt idx="291">
                  <c:v>42954.650694444441</c:v>
                </c:pt>
                <c:pt idx="292">
                  <c:v>42954.692361111112</c:v>
                </c:pt>
                <c:pt idx="293">
                  <c:v>42954.734027777777</c:v>
                </c:pt>
                <c:pt idx="294">
                  <c:v>42954.775694444441</c:v>
                </c:pt>
                <c:pt idx="295">
                  <c:v>42954.817361111112</c:v>
                </c:pt>
                <c:pt idx="296">
                  <c:v>42954.859027777777</c:v>
                </c:pt>
                <c:pt idx="297">
                  <c:v>42954.900694444441</c:v>
                </c:pt>
                <c:pt idx="298">
                  <c:v>42954.942361111112</c:v>
                </c:pt>
                <c:pt idx="299">
                  <c:v>42954.984027777777</c:v>
                </c:pt>
                <c:pt idx="300">
                  <c:v>42955.025694444441</c:v>
                </c:pt>
                <c:pt idx="301">
                  <c:v>42955.067361111112</c:v>
                </c:pt>
                <c:pt idx="302">
                  <c:v>42955.109027777777</c:v>
                </c:pt>
                <c:pt idx="303">
                  <c:v>42955.150694444441</c:v>
                </c:pt>
                <c:pt idx="304">
                  <c:v>42955.192361111112</c:v>
                </c:pt>
                <c:pt idx="305">
                  <c:v>42955.234027777777</c:v>
                </c:pt>
                <c:pt idx="306">
                  <c:v>42955.275694444441</c:v>
                </c:pt>
                <c:pt idx="307">
                  <c:v>42955.317361111112</c:v>
                </c:pt>
                <c:pt idx="308">
                  <c:v>42955.359027777777</c:v>
                </c:pt>
                <c:pt idx="309">
                  <c:v>42955.400694444441</c:v>
                </c:pt>
                <c:pt idx="310">
                  <c:v>42955.442361111112</c:v>
                </c:pt>
                <c:pt idx="311">
                  <c:v>42955.484027777777</c:v>
                </c:pt>
                <c:pt idx="312">
                  <c:v>42955.525694444441</c:v>
                </c:pt>
                <c:pt idx="313">
                  <c:v>42955.567361111112</c:v>
                </c:pt>
                <c:pt idx="314">
                  <c:v>42955.609027777777</c:v>
                </c:pt>
                <c:pt idx="315">
                  <c:v>42955.650694444441</c:v>
                </c:pt>
                <c:pt idx="316">
                  <c:v>42955.692361111112</c:v>
                </c:pt>
                <c:pt idx="317">
                  <c:v>42955.734027777777</c:v>
                </c:pt>
                <c:pt idx="318">
                  <c:v>42955.775694444441</c:v>
                </c:pt>
                <c:pt idx="319">
                  <c:v>42955.817361111112</c:v>
                </c:pt>
                <c:pt idx="320">
                  <c:v>42955.859027777777</c:v>
                </c:pt>
                <c:pt idx="321">
                  <c:v>42955.900694444441</c:v>
                </c:pt>
                <c:pt idx="322">
                  <c:v>42955.942361111112</c:v>
                </c:pt>
                <c:pt idx="323">
                  <c:v>42955.984027777777</c:v>
                </c:pt>
                <c:pt idx="324">
                  <c:v>42956.025694444441</c:v>
                </c:pt>
                <c:pt idx="325">
                  <c:v>42956.067361111112</c:v>
                </c:pt>
                <c:pt idx="326">
                  <c:v>42956.109027777777</c:v>
                </c:pt>
                <c:pt idx="327">
                  <c:v>42956.150694444441</c:v>
                </c:pt>
                <c:pt idx="328">
                  <c:v>42956.192361111112</c:v>
                </c:pt>
                <c:pt idx="329">
                  <c:v>42956.234027777777</c:v>
                </c:pt>
                <c:pt idx="330">
                  <c:v>42956.275694444441</c:v>
                </c:pt>
                <c:pt idx="331">
                  <c:v>42956.317361111112</c:v>
                </c:pt>
                <c:pt idx="332">
                  <c:v>42956.359027777777</c:v>
                </c:pt>
                <c:pt idx="333">
                  <c:v>42956.400694444441</c:v>
                </c:pt>
                <c:pt idx="334">
                  <c:v>42956.442361111112</c:v>
                </c:pt>
                <c:pt idx="335">
                  <c:v>42956.484027777777</c:v>
                </c:pt>
                <c:pt idx="336">
                  <c:v>42956.525694444441</c:v>
                </c:pt>
                <c:pt idx="337">
                  <c:v>42956.567361111112</c:v>
                </c:pt>
                <c:pt idx="338">
                  <c:v>42956.609027777777</c:v>
                </c:pt>
                <c:pt idx="339">
                  <c:v>42956.650694444441</c:v>
                </c:pt>
                <c:pt idx="340">
                  <c:v>42956.692361111112</c:v>
                </c:pt>
                <c:pt idx="341">
                  <c:v>42956.734027777777</c:v>
                </c:pt>
                <c:pt idx="342">
                  <c:v>42956.775694444441</c:v>
                </c:pt>
                <c:pt idx="343">
                  <c:v>42956.817361111112</c:v>
                </c:pt>
                <c:pt idx="344">
                  <c:v>42956.859027777777</c:v>
                </c:pt>
                <c:pt idx="345">
                  <c:v>42956.900694444441</c:v>
                </c:pt>
                <c:pt idx="346">
                  <c:v>42956.942361111112</c:v>
                </c:pt>
                <c:pt idx="347">
                  <c:v>42956.984027777777</c:v>
                </c:pt>
                <c:pt idx="348">
                  <c:v>42957.025694444441</c:v>
                </c:pt>
                <c:pt idx="349">
                  <c:v>42957.067361111112</c:v>
                </c:pt>
                <c:pt idx="350">
                  <c:v>42957.109027777777</c:v>
                </c:pt>
                <c:pt idx="351">
                  <c:v>42957.150694444441</c:v>
                </c:pt>
                <c:pt idx="352">
                  <c:v>42957.192361111112</c:v>
                </c:pt>
                <c:pt idx="353">
                  <c:v>42957.234027777777</c:v>
                </c:pt>
                <c:pt idx="354">
                  <c:v>42957.275694444441</c:v>
                </c:pt>
                <c:pt idx="355">
                  <c:v>42957.317361111112</c:v>
                </c:pt>
                <c:pt idx="356">
                  <c:v>42957.359027777777</c:v>
                </c:pt>
                <c:pt idx="357">
                  <c:v>42957.400694444441</c:v>
                </c:pt>
                <c:pt idx="358">
                  <c:v>42957.442361111112</c:v>
                </c:pt>
                <c:pt idx="359">
                  <c:v>42957.484027777777</c:v>
                </c:pt>
                <c:pt idx="360">
                  <c:v>42957.525694444441</c:v>
                </c:pt>
                <c:pt idx="361">
                  <c:v>42957.567361111112</c:v>
                </c:pt>
                <c:pt idx="362">
                  <c:v>42957.609027777777</c:v>
                </c:pt>
                <c:pt idx="363">
                  <c:v>42957.650694444441</c:v>
                </c:pt>
                <c:pt idx="364">
                  <c:v>42957.692361111112</c:v>
                </c:pt>
                <c:pt idx="365">
                  <c:v>42957.734027777777</c:v>
                </c:pt>
                <c:pt idx="366">
                  <c:v>42957.775694444441</c:v>
                </c:pt>
                <c:pt idx="367">
                  <c:v>42957.817361111112</c:v>
                </c:pt>
                <c:pt idx="368">
                  <c:v>42957.859027777777</c:v>
                </c:pt>
                <c:pt idx="369">
                  <c:v>42957.900694444441</c:v>
                </c:pt>
                <c:pt idx="370">
                  <c:v>42957.942361111112</c:v>
                </c:pt>
                <c:pt idx="371">
                  <c:v>42957.984027777777</c:v>
                </c:pt>
                <c:pt idx="372">
                  <c:v>42958.025694444441</c:v>
                </c:pt>
                <c:pt idx="373">
                  <c:v>42958.067361111112</c:v>
                </c:pt>
                <c:pt idx="374">
                  <c:v>42958.109027777777</c:v>
                </c:pt>
                <c:pt idx="375">
                  <c:v>42958.150694444441</c:v>
                </c:pt>
                <c:pt idx="376">
                  <c:v>42958.192361111112</c:v>
                </c:pt>
                <c:pt idx="377">
                  <c:v>42958.234027777777</c:v>
                </c:pt>
                <c:pt idx="378">
                  <c:v>42958.275694444441</c:v>
                </c:pt>
                <c:pt idx="379">
                  <c:v>42958.317361111112</c:v>
                </c:pt>
                <c:pt idx="380">
                  <c:v>42958.359027777777</c:v>
                </c:pt>
                <c:pt idx="381">
                  <c:v>42958.400694444441</c:v>
                </c:pt>
                <c:pt idx="382">
                  <c:v>42958.442361111112</c:v>
                </c:pt>
                <c:pt idx="383">
                  <c:v>42958.484027777777</c:v>
                </c:pt>
                <c:pt idx="384">
                  <c:v>42958.525694444441</c:v>
                </c:pt>
                <c:pt idx="385">
                  <c:v>42958.567361111112</c:v>
                </c:pt>
                <c:pt idx="386">
                  <c:v>42958.609027777777</c:v>
                </c:pt>
                <c:pt idx="387">
                  <c:v>42958.650694444441</c:v>
                </c:pt>
                <c:pt idx="388">
                  <c:v>42958.692361111112</c:v>
                </c:pt>
                <c:pt idx="389">
                  <c:v>42958.734027777777</c:v>
                </c:pt>
                <c:pt idx="390">
                  <c:v>42958.775694444441</c:v>
                </c:pt>
                <c:pt idx="391">
                  <c:v>42958.817361111112</c:v>
                </c:pt>
                <c:pt idx="392">
                  <c:v>42958.859027777777</c:v>
                </c:pt>
                <c:pt idx="393">
                  <c:v>42958.900694444441</c:v>
                </c:pt>
                <c:pt idx="394">
                  <c:v>42958.942361111112</c:v>
                </c:pt>
                <c:pt idx="395">
                  <c:v>42958.984027777777</c:v>
                </c:pt>
                <c:pt idx="396">
                  <c:v>42959.025694444441</c:v>
                </c:pt>
                <c:pt idx="397">
                  <c:v>42959.067361111112</c:v>
                </c:pt>
                <c:pt idx="398">
                  <c:v>42959.109027777777</c:v>
                </c:pt>
                <c:pt idx="399">
                  <c:v>42959.150694444441</c:v>
                </c:pt>
                <c:pt idx="400">
                  <c:v>42959.192361111112</c:v>
                </c:pt>
                <c:pt idx="401">
                  <c:v>42959.234027777777</c:v>
                </c:pt>
                <c:pt idx="402">
                  <c:v>42959.275694444441</c:v>
                </c:pt>
                <c:pt idx="403">
                  <c:v>42959.317361111112</c:v>
                </c:pt>
                <c:pt idx="404">
                  <c:v>42959.359027777777</c:v>
                </c:pt>
                <c:pt idx="405">
                  <c:v>42959.400694444441</c:v>
                </c:pt>
                <c:pt idx="406">
                  <c:v>42959.442361111112</c:v>
                </c:pt>
                <c:pt idx="407">
                  <c:v>42959.484027777777</c:v>
                </c:pt>
                <c:pt idx="408">
                  <c:v>42959.525694444441</c:v>
                </c:pt>
                <c:pt idx="409">
                  <c:v>42959.567361111112</c:v>
                </c:pt>
                <c:pt idx="410">
                  <c:v>42959.609027777777</c:v>
                </c:pt>
                <c:pt idx="411">
                  <c:v>42959.650694444441</c:v>
                </c:pt>
                <c:pt idx="412">
                  <c:v>42959.692361111112</c:v>
                </c:pt>
                <c:pt idx="413">
                  <c:v>42959.734027777777</c:v>
                </c:pt>
                <c:pt idx="414">
                  <c:v>42959.775694444441</c:v>
                </c:pt>
                <c:pt idx="415">
                  <c:v>42959.817361111112</c:v>
                </c:pt>
                <c:pt idx="416">
                  <c:v>42959.859027777777</c:v>
                </c:pt>
                <c:pt idx="417">
                  <c:v>42959.900694444441</c:v>
                </c:pt>
                <c:pt idx="418">
                  <c:v>42959.942361111112</c:v>
                </c:pt>
                <c:pt idx="419">
                  <c:v>42959.984027777777</c:v>
                </c:pt>
                <c:pt idx="420">
                  <c:v>42960.025694444441</c:v>
                </c:pt>
                <c:pt idx="421">
                  <c:v>42960.067361111112</c:v>
                </c:pt>
                <c:pt idx="422">
                  <c:v>42960.109027777777</c:v>
                </c:pt>
                <c:pt idx="423">
                  <c:v>42960.150694444441</c:v>
                </c:pt>
                <c:pt idx="424">
                  <c:v>42960.192361111112</c:v>
                </c:pt>
                <c:pt idx="425">
                  <c:v>42960.234027777777</c:v>
                </c:pt>
                <c:pt idx="426">
                  <c:v>42960.275694444441</c:v>
                </c:pt>
                <c:pt idx="427">
                  <c:v>42960.317361111112</c:v>
                </c:pt>
                <c:pt idx="428">
                  <c:v>42960.359027777777</c:v>
                </c:pt>
                <c:pt idx="429">
                  <c:v>42960.400694444441</c:v>
                </c:pt>
                <c:pt idx="430">
                  <c:v>42960.442361111112</c:v>
                </c:pt>
                <c:pt idx="431">
                  <c:v>42960.484027777777</c:v>
                </c:pt>
                <c:pt idx="432">
                  <c:v>42960.525694444441</c:v>
                </c:pt>
                <c:pt idx="433">
                  <c:v>42960.567361111112</c:v>
                </c:pt>
                <c:pt idx="434">
                  <c:v>42960.609027777777</c:v>
                </c:pt>
                <c:pt idx="435">
                  <c:v>42960.650694444441</c:v>
                </c:pt>
                <c:pt idx="436">
                  <c:v>42960.692361111112</c:v>
                </c:pt>
                <c:pt idx="437">
                  <c:v>42960.734027777777</c:v>
                </c:pt>
                <c:pt idx="438">
                  <c:v>42960.775694444441</c:v>
                </c:pt>
                <c:pt idx="439">
                  <c:v>42960.817361111112</c:v>
                </c:pt>
                <c:pt idx="440">
                  <c:v>42960.859027777777</c:v>
                </c:pt>
                <c:pt idx="441">
                  <c:v>42960.900694444441</c:v>
                </c:pt>
                <c:pt idx="442">
                  <c:v>42960.942361111112</c:v>
                </c:pt>
                <c:pt idx="443">
                  <c:v>42960.984027777777</c:v>
                </c:pt>
                <c:pt idx="444">
                  <c:v>42961.025694444441</c:v>
                </c:pt>
                <c:pt idx="445">
                  <c:v>42961.067361111112</c:v>
                </c:pt>
                <c:pt idx="446">
                  <c:v>42961.109027777777</c:v>
                </c:pt>
                <c:pt idx="447">
                  <c:v>42961.150694444441</c:v>
                </c:pt>
                <c:pt idx="448">
                  <c:v>42961.192361111112</c:v>
                </c:pt>
                <c:pt idx="449">
                  <c:v>42961.234027777777</c:v>
                </c:pt>
                <c:pt idx="450">
                  <c:v>42961.275694444441</c:v>
                </c:pt>
                <c:pt idx="451">
                  <c:v>42961.317361111112</c:v>
                </c:pt>
                <c:pt idx="452">
                  <c:v>42961.359027777777</c:v>
                </c:pt>
                <c:pt idx="453">
                  <c:v>42961.400694444441</c:v>
                </c:pt>
                <c:pt idx="454">
                  <c:v>42961.442361111112</c:v>
                </c:pt>
                <c:pt idx="455">
                  <c:v>42961.484027777777</c:v>
                </c:pt>
                <c:pt idx="456">
                  <c:v>42961.525694444441</c:v>
                </c:pt>
                <c:pt idx="457">
                  <c:v>42961.567361111112</c:v>
                </c:pt>
                <c:pt idx="458">
                  <c:v>42961.609027777777</c:v>
                </c:pt>
                <c:pt idx="459">
                  <c:v>42961.650694444441</c:v>
                </c:pt>
                <c:pt idx="460">
                  <c:v>42961.692361111112</c:v>
                </c:pt>
                <c:pt idx="461">
                  <c:v>42961.734027777777</c:v>
                </c:pt>
                <c:pt idx="462">
                  <c:v>42961.775694444441</c:v>
                </c:pt>
                <c:pt idx="463">
                  <c:v>42961.817361111112</c:v>
                </c:pt>
                <c:pt idx="464">
                  <c:v>42961.859027777777</c:v>
                </c:pt>
                <c:pt idx="465">
                  <c:v>42961.900694444441</c:v>
                </c:pt>
                <c:pt idx="466">
                  <c:v>42961.942361111112</c:v>
                </c:pt>
                <c:pt idx="467">
                  <c:v>42961.984027777777</c:v>
                </c:pt>
                <c:pt idx="468">
                  <c:v>42962.025694444441</c:v>
                </c:pt>
                <c:pt idx="469">
                  <c:v>42962.067361111112</c:v>
                </c:pt>
                <c:pt idx="470">
                  <c:v>42962.109027777777</c:v>
                </c:pt>
                <c:pt idx="471">
                  <c:v>42962.150694444441</c:v>
                </c:pt>
                <c:pt idx="472">
                  <c:v>42962.192361111112</c:v>
                </c:pt>
                <c:pt idx="473">
                  <c:v>42962.234027777777</c:v>
                </c:pt>
                <c:pt idx="474">
                  <c:v>42962.275694444441</c:v>
                </c:pt>
                <c:pt idx="475">
                  <c:v>42962.317361111112</c:v>
                </c:pt>
                <c:pt idx="476">
                  <c:v>42962.359027777777</c:v>
                </c:pt>
              </c:numCache>
            </c:numRef>
          </c:xVal>
          <c:yVal>
            <c:numRef>
              <c:f>'ZVII - R. 11'!$E$21:$E$497</c:f>
              <c:numCache>
                <c:formatCode>General</c:formatCode>
                <c:ptCount val="477"/>
                <c:pt idx="0">
                  <c:v>50</c:v>
                </c:pt>
                <c:pt idx="1">
                  <c:v>50</c:v>
                </c:pt>
                <c:pt idx="2">
                  <c:v>49</c:v>
                </c:pt>
                <c:pt idx="3">
                  <c:v>48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51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53</c:v>
                </c:pt>
                <c:pt idx="13">
                  <c:v>53</c:v>
                </c:pt>
                <c:pt idx="14">
                  <c:v>53</c:v>
                </c:pt>
                <c:pt idx="15">
                  <c:v>53</c:v>
                </c:pt>
                <c:pt idx="16">
                  <c:v>53</c:v>
                </c:pt>
                <c:pt idx="17">
                  <c:v>53</c:v>
                </c:pt>
                <c:pt idx="18">
                  <c:v>53</c:v>
                </c:pt>
                <c:pt idx="19">
                  <c:v>53</c:v>
                </c:pt>
                <c:pt idx="20">
                  <c:v>54</c:v>
                </c:pt>
                <c:pt idx="21">
                  <c:v>54</c:v>
                </c:pt>
                <c:pt idx="22">
                  <c:v>54</c:v>
                </c:pt>
                <c:pt idx="23">
                  <c:v>54</c:v>
                </c:pt>
                <c:pt idx="24">
                  <c:v>54</c:v>
                </c:pt>
                <c:pt idx="25">
                  <c:v>54</c:v>
                </c:pt>
                <c:pt idx="26">
                  <c:v>54</c:v>
                </c:pt>
                <c:pt idx="27">
                  <c:v>53</c:v>
                </c:pt>
                <c:pt idx="28">
                  <c:v>52</c:v>
                </c:pt>
                <c:pt idx="29">
                  <c:v>53</c:v>
                </c:pt>
                <c:pt idx="30">
                  <c:v>56</c:v>
                </c:pt>
                <c:pt idx="31">
                  <c:v>57</c:v>
                </c:pt>
                <c:pt idx="32">
                  <c:v>57</c:v>
                </c:pt>
                <c:pt idx="33">
                  <c:v>57</c:v>
                </c:pt>
                <c:pt idx="34">
                  <c:v>57</c:v>
                </c:pt>
                <c:pt idx="35">
                  <c:v>57</c:v>
                </c:pt>
                <c:pt idx="36">
                  <c:v>57</c:v>
                </c:pt>
                <c:pt idx="37">
                  <c:v>57</c:v>
                </c:pt>
                <c:pt idx="38">
                  <c:v>57</c:v>
                </c:pt>
                <c:pt idx="39">
                  <c:v>57</c:v>
                </c:pt>
                <c:pt idx="40">
                  <c:v>57</c:v>
                </c:pt>
                <c:pt idx="41">
                  <c:v>57</c:v>
                </c:pt>
                <c:pt idx="42">
                  <c:v>57</c:v>
                </c:pt>
                <c:pt idx="43">
                  <c:v>57</c:v>
                </c:pt>
                <c:pt idx="44">
                  <c:v>57</c:v>
                </c:pt>
                <c:pt idx="45">
                  <c:v>58</c:v>
                </c:pt>
                <c:pt idx="46">
                  <c:v>58</c:v>
                </c:pt>
                <c:pt idx="47">
                  <c:v>57</c:v>
                </c:pt>
                <c:pt idx="48">
                  <c:v>56</c:v>
                </c:pt>
                <c:pt idx="49">
                  <c:v>54</c:v>
                </c:pt>
                <c:pt idx="50">
                  <c:v>52</c:v>
                </c:pt>
                <c:pt idx="51">
                  <c:v>49</c:v>
                </c:pt>
                <c:pt idx="52">
                  <c:v>48</c:v>
                </c:pt>
                <c:pt idx="53">
                  <c:v>48</c:v>
                </c:pt>
                <c:pt idx="54">
                  <c:v>49</c:v>
                </c:pt>
                <c:pt idx="55">
                  <c:v>50</c:v>
                </c:pt>
                <c:pt idx="56">
                  <c:v>50</c:v>
                </c:pt>
                <c:pt idx="57">
                  <c:v>51</c:v>
                </c:pt>
                <c:pt idx="58">
                  <c:v>51</c:v>
                </c:pt>
                <c:pt idx="59">
                  <c:v>51</c:v>
                </c:pt>
                <c:pt idx="60">
                  <c:v>52</c:v>
                </c:pt>
                <c:pt idx="61">
                  <c:v>52</c:v>
                </c:pt>
                <c:pt idx="62">
                  <c:v>52</c:v>
                </c:pt>
                <c:pt idx="63">
                  <c:v>52</c:v>
                </c:pt>
                <c:pt idx="64">
                  <c:v>52</c:v>
                </c:pt>
                <c:pt idx="65">
                  <c:v>52</c:v>
                </c:pt>
                <c:pt idx="66">
                  <c:v>52</c:v>
                </c:pt>
                <c:pt idx="67">
                  <c:v>53</c:v>
                </c:pt>
                <c:pt idx="68">
                  <c:v>53</c:v>
                </c:pt>
                <c:pt idx="69">
                  <c:v>53</c:v>
                </c:pt>
                <c:pt idx="70">
                  <c:v>53</c:v>
                </c:pt>
                <c:pt idx="71">
                  <c:v>53</c:v>
                </c:pt>
                <c:pt idx="72">
                  <c:v>53</c:v>
                </c:pt>
                <c:pt idx="73">
                  <c:v>53</c:v>
                </c:pt>
                <c:pt idx="74">
                  <c:v>53</c:v>
                </c:pt>
                <c:pt idx="75">
                  <c:v>53</c:v>
                </c:pt>
                <c:pt idx="76">
                  <c:v>53</c:v>
                </c:pt>
                <c:pt idx="77">
                  <c:v>53</c:v>
                </c:pt>
                <c:pt idx="78">
                  <c:v>53</c:v>
                </c:pt>
                <c:pt idx="79">
                  <c:v>53</c:v>
                </c:pt>
                <c:pt idx="80">
                  <c:v>53</c:v>
                </c:pt>
                <c:pt idx="81">
                  <c:v>53</c:v>
                </c:pt>
                <c:pt idx="82">
                  <c:v>53</c:v>
                </c:pt>
                <c:pt idx="83">
                  <c:v>54</c:v>
                </c:pt>
                <c:pt idx="84">
                  <c:v>54</c:v>
                </c:pt>
                <c:pt idx="85">
                  <c:v>54</c:v>
                </c:pt>
                <c:pt idx="86">
                  <c:v>54</c:v>
                </c:pt>
                <c:pt idx="87">
                  <c:v>54</c:v>
                </c:pt>
                <c:pt idx="88">
                  <c:v>54</c:v>
                </c:pt>
                <c:pt idx="89">
                  <c:v>54</c:v>
                </c:pt>
                <c:pt idx="90">
                  <c:v>54</c:v>
                </c:pt>
                <c:pt idx="91">
                  <c:v>54</c:v>
                </c:pt>
                <c:pt idx="92">
                  <c:v>54</c:v>
                </c:pt>
                <c:pt idx="93">
                  <c:v>54</c:v>
                </c:pt>
                <c:pt idx="94">
                  <c:v>54</c:v>
                </c:pt>
                <c:pt idx="95">
                  <c:v>54</c:v>
                </c:pt>
                <c:pt idx="96">
                  <c:v>54</c:v>
                </c:pt>
                <c:pt idx="97">
                  <c:v>54</c:v>
                </c:pt>
                <c:pt idx="98">
                  <c:v>54</c:v>
                </c:pt>
                <c:pt idx="99">
                  <c:v>54</c:v>
                </c:pt>
                <c:pt idx="100">
                  <c:v>54</c:v>
                </c:pt>
                <c:pt idx="101">
                  <c:v>54</c:v>
                </c:pt>
                <c:pt idx="102">
                  <c:v>54</c:v>
                </c:pt>
                <c:pt idx="103">
                  <c:v>54</c:v>
                </c:pt>
                <c:pt idx="104">
                  <c:v>54</c:v>
                </c:pt>
                <c:pt idx="105">
                  <c:v>54</c:v>
                </c:pt>
                <c:pt idx="106">
                  <c:v>55</c:v>
                </c:pt>
                <c:pt idx="107">
                  <c:v>55</c:v>
                </c:pt>
                <c:pt idx="108">
                  <c:v>55</c:v>
                </c:pt>
                <c:pt idx="109">
                  <c:v>55</c:v>
                </c:pt>
                <c:pt idx="110">
                  <c:v>55</c:v>
                </c:pt>
                <c:pt idx="111">
                  <c:v>55</c:v>
                </c:pt>
                <c:pt idx="112">
                  <c:v>55</c:v>
                </c:pt>
                <c:pt idx="113">
                  <c:v>55</c:v>
                </c:pt>
                <c:pt idx="114">
                  <c:v>56</c:v>
                </c:pt>
                <c:pt idx="115">
                  <c:v>56</c:v>
                </c:pt>
                <c:pt idx="116">
                  <c:v>56</c:v>
                </c:pt>
                <c:pt idx="117">
                  <c:v>58</c:v>
                </c:pt>
                <c:pt idx="118">
                  <c:v>57</c:v>
                </c:pt>
                <c:pt idx="119">
                  <c:v>55</c:v>
                </c:pt>
                <c:pt idx="120">
                  <c:v>54</c:v>
                </c:pt>
                <c:pt idx="121">
                  <c:v>54</c:v>
                </c:pt>
                <c:pt idx="122">
                  <c:v>53</c:v>
                </c:pt>
                <c:pt idx="123">
                  <c:v>51</c:v>
                </c:pt>
                <c:pt idx="124">
                  <c:v>51</c:v>
                </c:pt>
                <c:pt idx="125">
                  <c:v>50</c:v>
                </c:pt>
                <c:pt idx="126">
                  <c:v>50</c:v>
                </c:pt>
                <c:pt idx="127">
                  <c:v>51</c:v>
                </c:pt>
                <c:pt idx="128">
                  <c:v>52</c:v>
                </c:pt>
                <c:pt idx="129">
                  <c:v>52</c:v>
                </c:pt>
                <c:pt idx="130">
                  <c:v>53</c:v>
                </c:pt>
                <c:pt idx="131">
                  <c:v>53</c:v>
                </c:pt>
                <c:pt idx="132">
                  <c:v>54</c:v>
                </c:pt>
                <c:pt idx="133">
                  <c:v>54</c:v>
                </c:pt>
                <c:pt idx="134">
                  <c:v>54</c:v>
                </c:pt>
                <c:pt idx="135">
                  <c:v>54</c:v>
                </c:pt>
                <c:pt idx="136">
                  <c:v>55</c:v>
                </c:pt>
                <c:pt idx="137">
                  <c:v>55</c:v>
                </c:pt>
                <c:pt idx="138">
                  <c:v>55</c:v>
                </c:pt>
                <c:pt idx="139">
                  <c:v>56</c:v>
                </c:pt>
                <c:pt idx="140">
                  <c:v>60</c:v>
                </c:pt>
                <c:pt idx="141">
                  <c:v>60</c:v>
                </c:pt>
                <c:pt idx="142">
                  <c:v>60</c:v>
                </c:pt>
                <c:pt idx="143">
                  <c:v>60</c:v>
                </c:pt>
                <c:pt idx="144">
                  <c:v>60</c:v>
                </c:pt>
                <c:pt idx="145">
                  <c:v>61</c:v>
                </c:pt>
                <c:pt idx="146">
                  <c:v>61</c:v>
                </c:pt>
                <c:pt idx="147">
                  <c:v>60</c:v>
                </c:pt>
                <c:pt idx="148">
                  <c:v>58</c:v>
                </c:pt>
                <c:pt idx="149">
                  <c:v>58</c:v>
                </c:pt>
                <c:pt idx="150">
                  <c:v>61</c:v>
                </c:pt>
                <c:pt idx="151">
                  <c:v>61</c:v>
                </c:pt>
                <c:pt idx="152">
                  <c:v>62</c:v>
                </c:pt>
                <c:pt idx="153">
                  <c:v>62</c:v>
                </c:pt>
                <c:pt idx="154">
                  <c:v>61</c:v>
                </c:pt>
                <c:pt idx="155">
                  <c:v>61</c:v>
                </c:pt>
                <c:pt idx="156">
                  <c:v>61</c:v>
                </c:pt>
                <c:pt idx="157">
                  <c:v>61</c:v>
                </c:pt>
                <c:pt idx="158">
                  <c:v>61</c:v>
                </c:pt>
                <c:pt idx="159">
                  <c:v>61</c:v>
                </c:pt>
                <c:pt idx="160">
                  <c:v>61</c:v>
                </c:pt>
                <c:pt idx="161">
                  <c:v>61</c:v>
                </c:pt>
                <c:pt idx="162">
                  <c:v>61</c:v>
                </c:pt>
                <c:pt idx="163">
                  <c:v>61</c:v>
                </c:pt>
                <c:pt idx="164">
                  <c:v>63</c:v>
                </c:pt>
                <c:pt idx="165">
                  <c:v>64</c:v>
                </c:pt>
                <c:pt idx="166">
                  <c:v>63</c:v>
                </c:pt>
                <c:pt idx="167">
                  <c:v>63</c:v>
                </c:pt>
                <c:pt idx="168">
                  <c:v>63</c:v>
                </c:pt>
                <c:pt idx="169">
                  <c:v>62</c:v>
                </c:pt>
                <c:pt idx="170">
                  <c:v>61</c:v>
                </c:pt>
                <c:pt idx="171">
                  <c:v>61</c:v>
                </c:pt>
                <c:pt idx="172">
                  <c:v>61</c:v>
                </c:pt>
                <c:pt idx="173">
                  <c:v>61</c:v>
                </c:pt>
                <c:pt idx="174">
                  <c:v>61</c:v>
                </c:pt>
                <c:pt idx="175">
                  <c:v>61</c:v>
                </c:pt>
                <c:pt idx="176">
                  <c:v>61</c:v>
                </c:pt>
                <c:pt idx="177">
                  <c:v>61</c:v>
                </c:pt>
                <c:pt idx="178">
                  <c:v>61</c:v>
                </c:pt>
                <c:pt idx="179">
                  <c:v>61</c:v>
                </c:pt>
                <c:pt idx="180">
                  <c:v>61</c:v>
                </c:pt>
                <c:pt idx="181">
                  <c:v>61</c:v>
                </c:pt>
                <c:pt idx="182">
                  <c:v>61</c:v>
                </c:pt>
                <c:pt idx="183">
                  <c:v>61</c:v>
                </c:pt>
                <c:pt idx="184">
                  <c:v>61</c:v>
                </c:pt>
                <c:pt idx="185">
                  <c:v>61</c:v>
                </c:pt>
                <c:pt idx="186">
                  <c:v>61</c:v>
                </c:pt>
                <c:pt idx="187">
                  <c:v>61</c:v>
                </c:pt>
                <c:pt idx="188">
                  <c:v>61</c:v>
                </c:pt>
                <c:pt idx="189">
                  <c:v>61</c:v>
                </c:pt>
                <c:pt idx="190">
                  <c:v>62</c:v>
                </c:pt>
                <c:pt idx="191">
                  <c:v>62</c:v>
                </c:pt>
                <c:pt idx="192">
                  <c:v>63</c:v>
                </c:pt>
                <c:pt idx="193">
                  <c:v>63</c:v>
                </c:pt>
                <c:pt idx="194">
                  <c:v>64</c:v>
                </c:pt>
                <c:pt idx="195">
                  <c:v>63</c:v>
                </c:pt>
                <c:pt idx="196">
                  <c:v>63</c:v>
                </c:pt>
                <c:pt idx="197">
                  <c:v>62</c:v>
                </c:pt>
                <c:pt idx="198">
                  <c:v>62</c:v>
                </c:pt>
                <c:pt idx="199">
                  <c:v>62</c:v>
                </c:pt>
                <c:pt idx="200">
                  <c:v>62</c:v>
                </c:pt>
                <c:pt idx="201">
                  <c:v>62</c:v>
                </c:pt>
                <c:pt idx="202">
                  <c:v>62</c:v>
                </c:pt>
                <c:pt idx="203">
                  <c:v>62</c:v>
                </c:pt>
                <c:pt idx="204">
                  <c:v>62</c:v>
                </c:pt>
                <c:pt idx="205">
                  <c:v>62</c:v>
                </c:pt>
                <c:pt idx="206">
                  <c:v>62</c:v>
                </c:pt>
                <c:pt idx="207">
                  <c:v>62</c:v>
                </c:pt>
                <c:pt idx="208">
                  <c:v>62</c:v>
                </c:pt>
                <c:pt idx="209">
                  <c:v>62</c:v>
                </c:pt>
                <c:pt idx="210">
                  <c:v>62</c:v>
                </c:pt>
                <c:pt idx="211">
                  <c:v>62</c:v>
                </c:pt>
                <c:pt idx="212">
                  <c:v>62</c:v>
                </c:pt>
                <c:pt idx="213">
                  <c:v>62</c:v>
                </c:pt>
                <c:pt idx="214">
                  <c:v>61</c:v>
                </c:pt>
                <c:pt idx="215">
                  <c:v>60</c:v>
                </c:pt>
                <c:pt idx="216">
                  <c:v>57</c:v>
                </c:pt>
                <c:pt idx="217">
                  <c:v>55</c:v>
                </c:pt>
                <c:pt idx="218">
                  <c:v>54</c:v>
                </c:pt>
                <c:pt idx="219">
                  <c:v>53</c:v>
                </c:pt>
                <c:pt idx="220">
                  <c:v>53</c:v>
                </c:pt>
                <c:pt idx="221">
                  <c:v>53</c:v>
                </c:pt>
                <c:pt idx="222">
                  <c:v>53</c:v>
                </c:pt>
                <c:pt idx="223">
                  <c:v>54</c:v>
                </c:pt>
                <c:pt idx="224">
                  <c:v>54</c:v>
                </c:pt>
                <c:pt idx="225">
                  <c:v>55</c:v>
                </c:pt>
                <c:pt idx="226">
                  <c:v>55</c:v>
                </c:pt>
                <c:pt idx="227">
                  <c:v>55</c:v>
                </c:pt>
                <c:pt idx="228">
                  <c:v>56</c:v>
                </c:pt>
                <c:pt idx="229">
                  <c:v>56</c:v>
                </c:pt>
                <c:pt idx="230">
                  <c:v>56</c:v>
                </c:pt>
                <c:pt idx="231">
                  <c:v>56</c:v>
                </c:pt>
                <c:pt idx="232">
                  <c:v>56</c:v>
                </c:pt>
                <c:pt idx="233">
                  <c:v>57</c:v>
                </c:pt>
                <c:pt idx="234">
                  <c:v>57</c:v>
                </c:pt>
                <c:pt idx="235">
                  <c:v>57</c:v>
                </c:pt>
                <c:pt idx="236">
                  <c:v>57</c:v>
                </c:pt>
                <c:pt idx="237">
                  <c:v>57</c:v>
                </c:pt>
                <c:pt idx="238">
                  <c:v>57</c:v>
                </c:pt>
                <c:pt idx="239">
                  <c:v>57</c:v>
                </c:pt>
                <c:pt idx="240">
                  <c:v>57</c:v>
                </c:pt>
                <c:pt idx="241">
                  <c:v>57</c:v>
                </c:pt>
                <c:pt idx="242">
                  <c:v>57</c:v>
                </c:pt>
                <c:pt idx="243">
                  <c:v>57</c:v>
                </c:pt>
                <c:pt idx="244">
                  <c:v>57</c:v>
                </c:pt>
                <c:pt idx="245">
                  <c:v>57</c:v>
                </c:pt>
                <c:pt idx="246">
                  <c:v>56</c:v>
                </c:pt>
                <c:pt idx="247">
                  <c:v>57</c:v>
                </c:pt>
                <c:pt idx="248">
                  <c:v>57</c:v>
                </c:pt>
                <c:pt idx="249">
                  <c:v>57</c:v>
                </c:pt>
                <c:pt idx="250">
                  <c:v>57</c:v>
                </c:pt>
                <c:pt idx="251">
                  <c:v>57</c:v>
                </c:pt>
                <c:pt idx="252">
                  <c:v>57</c:v>
                </c:pt>
                <c:pt idx="253">
                  <c:v>57</c:v>
                </c:pt>
                <c:pt idx="254">
                  <c:v>57</c:v>
                </c:pt>
                <c:pt idx="255">
                  <c:v>58</c:v>
                </c:pt>
                <c:pt idx="256">
                  <c:v>58</c:v>
                </c:pt>
                <c:pt idx="257">
                  <c:v>58</c:v>
                </c:pt>
                <c:pt idx="258">
                  <c:v>58</c:v>
                </c:pt>
                <c:pt idx="259">
                  <c:v>58</c:v>
                </c:pt>
                <c:pt idx="260">
                  <c:v>58</c:v>
                </c:pt>
                <c:pt idx="261">
                  <c:v>58</c:v>
                </c:pt>
                <c:pt idx="262">
                  <c:v>58</c:v>
                </c:pt>
                <c:pt idx="263">
                  <c:v>58</c:v>
                </c:pt>
                <c:pt idx="264">
                  <c:v>58</c:v>
                </c:pt>
                <c:pt idx="265">
                  <c:v>58</c:v>
                </c:pt>
                <c:pt idx="266">
                  <c:v>57</c:v>
                </c:pt>
                <c:pt idx="267">
                  <c:v>57</c:v>
                </c:pt>
                <c:pt idx="268">
                  <c:v>57</c:v>
                </c:pt>
                <c:pt idx="269">
                  <c:v>57</c:v>
                </c:pt>
                <c:pt idx="270">
                  <c:v>57</c:v>
                </c:pt>
                <c:pt idx="271">
                  <c:v>57</c:v>
                </c:pt>
                <c:pt idx="272">
                  <c:v>57</c:v>
                </c:pt>
                <c:pt idx="273">
                  <c:v>57</c:v>
                </c:pt>
                <c:pt idx="274">
                  <c:v>57</c:v>
                </c:pt>
                <c:pt idx="275">
                  <c:v>57</c:v>
                </c:pt>
                <c:pt idx="276">
                  <c:v>57</c:v>
                </c:pt>
                <c:pt idx="277">
                  <c:v>57</c:v>
                </c:pt>
                <c:pt idx="278">
                  <c:v>57</c:v>
                </c:pt>
                <c:pt idx="279">
                  <c:v>57</c:v>
                </c:pt>
                <c:pt idx="280">
                  <c:v>57</c:v>
                </c:pt>
                <c:pt idx="281">
                  <c:v>56</c:v>
                </c:pt>
                <c:pt idx="282">
                  <c:v>56</c:v>
                </c:pt>
                <c:pt idx="283">
                  <c:v>56</c:v>
                </c:pt>
                <c:pt idx="284">
                  <c:v>52</c:v>
                </c:pt>
                <c:pt idx="285">
                  <c:v>48</c:v>
                </c:pt>
                <c:pt idx="286">
                  <c:v>47</c:v>
                </c:pt>
                <c:pt idx="287">
                  <c:v>46</c:v>
                </c:pt>
                <c:pt idx="288">
                  <c:v>44</c:v>
                </c:pt>
                <c:pt idx="289">
                  <c:v>44</c:v>
                </c:pt>
                <c:pt idx="290">
                  <c:v>44</c:v>
                </c:pt>
                <c:pt idx="291">
                  <c:v>43</c:v>
                </c:pt>
                <c:pt idx="292">
                  <c:v>42</c:v>
                </c:pt>
                <c:pt idx="293">
                  <c:v>41</c:v>
                </c:pt>
                <c:pt idx="294">
                  <c:v>41</c:v>
                </c:pt>
                <c:pt idx="295">
                  <c:v>42</c:v>
                </c:pt>
                <c:pt idx="296">
                  <c:v>43</c:v>
                </c:pt>
                <c:pt idx="297">
                  <c:v>44</c:v>
                </c:pt>
                <c:pt idx="298">
                  <c:v>44</c:v>
                </c:pt>
                <c:pt idx="299">
                  <c:v>45</c:v>
                </c:pt>
                <c:pt idx="300">
                  <c:v>46</c:v>
                </c:pt>
                <c:pt idx="301">
                  <c:v>46</c:v>
                </c:pt>
                <c:pt idx="302">
                  <c:v>46</c:v>
                </c:pt>
                <c:pt idx="303">
                  <c:v>47</c:v>
                </c:pt>
                <c:pt idx="304">
                  <c:v>47</c:v>
                </c:pt>
                <c:pt idx="305">
                  <c:v>47</c:v>
                </c:pt>
                <c:pt idx="306">
                  <c:v>48</c:v>
                </c:pt>
                <c:pt idx="307">
                  <c:v>48</c:v>
                </c:pt>
                <c:pt idx="308">
                  <c:v>47</c:v>
                </c:pt>
                <c:pt idx="309">
                  <c:v>47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49</c:v>
                </c:pt>
                <c:pt idx="317">
                  <c:v>48</c:v>
                </c:pt>
                <c:pt idx="318">
                  <c:v>49</c:v>
                </c:pt>
                <c:pt idx="319">
                  <c:v>51</c:v>
                </c:pt>
                <c:pt idx="320">
                  <c:v>54</c:v>
                </c:pt>
                <c:pt idx="321">
                  <c:v>54</c:v>
                </c:pt>
                <c:pt idx="322">
                  <c:v>55</c:v>
                </c:pt>
                <c:pt idx="323">
                  <c:v>55</c:v>
                </c:pt>
                <c:pt idx="324">
                  <c:v>55</c:v>
                </c:pt>
                <c:pt idx="325">
                  <c:v>55</c:v>
                </c:pt>
                <c:pt idx="326">
                  <c:v>55</c:v>
                </c:pt>
                <c:pt idx="327">
                  <c:v>55</c:v>
                </c:pt>
                <c:pt idx="328">
                  <c:v>55</c:v>
                </c:pt>
                <c:pt idx="329">
                  <c:v>55</c:v>
                </c:pt>
                <c:pt idx="330">
                  <c:v>55</c:v>
                </c:pt>
                <c:pt idx="331">
                  <c:v>55</c:v>
                </c:pt>
                <c:pt idx="332">
                  <c:v>56</c:v>
                </c:pt>
                <c:pt idx="333">
                  <c:v>57</c:v>
                </c:pt>
                <c:pt idx="334">
                  <c:v>57</c:v>
                </c:pt>
                <c:pt idx="335">
                  <c:v>56</c:v>
                </c:pt>
                <c:pt idx="336">
                  <c:v>55</c:v>
                </c:pt>
                <c:pt idx="337">
                  <c:v>54</c:v>
                </c:pt>
                <c:pt idx="338">
                  <c:v>54</c:v>
                </c:pt>
                <c:pt idx="339">
                  <c:v>53</c:v>
                </c:pt>
                <c:pt idx="340">
                  <c:v>53</c:v>
                </c:pt>
                <c:pt idx="341">
                  <c:v>52</c:v>
                </c:pt>
                <c:pt idx="342">
                  <c:v>52</c:v>
                </c:pt>
                <c:pt idx="343">
                  <c:v>52</c:v>
                </c:pt>
                <c:pt idx="344">
                  <c:v>53</c:v>
                </c:pt>
                <c:pt idx="345">
                  <c:v>53</c:v>
                </c:pt>
                <c:pt idx="346">
                  <c:v>53</c:v>
                </c:pt>
                <c:pt idx="347">
                  <c:v>53</c:v>
                </c:pt>
                <c:pt idx="348">
                  <c:v>54</c:v>
                </c:pt>
                <c:pt idx="349">
                  <c:v>54</c:v>
                </c:pt>
                <c:pt idx="350">
                  <c:v>54</c:v>
                </c:pt>
                <c:pt idx="351">
                  <c:v>54</c:v>
                </c:pt>
                <c:pt idx="352">
                  <c:v>55</c:v>
                </c:pt>
                <c:pt idx="353">
                  <c:v>55</c:v>
                </c:pt>
                <c:pt idx="354">
                  <c:v>55</c:v>
                </c:pt>
                <c:pt idx="355">
                  <c:v>55</c:v>
                </c:pt>
                <c:pt idx="356">
                  <c:v>57</c:v>
                </c:pt>
                <c:pt idx="357">
                  <c:v>58</c:v>
                </c:pt>
                <c:pt idx="358">
                  <c:v>58</c:v>
                </c:pt>
                <c:pt idx="359">
                  <c:v>58</c:v>
                </c:pt>
                <c:pt idx="360">
                  <c:v>58</c:v>
                </c:pt>
                <c:pt idx="361">
                  <c:v>58</c:v>
                </c:pt>
                <c:pt idx="362">
                  <c:v>58</c:v>
                </c:pt>
                <c:pt idx="363">
                  <c:v>59</c:v>
                </c:pt>
                <c:pt idx="364">
                  <c:v>59</c:v>
                </c:pt>
                <c:pt idx="365">
                  <c:v>59</c:v>
                </c:pt>
                <c:pt idx="366">
                  <c:v>59</c:v>
                </c:pt>
                <c:pt idx="367">
                  <c:v>59</c:v>
                </c:pt>
                <c:pt idx="368">
                  <c:v>59</c:v>
                </c:pt>
                <c:pt idx="369">
                  <c:v>59</c:v>
                </c:pt>
                <c:pt idx="370">
                  <c:v>59</c:v>
                </c:pt>
                <c:pt idx="371">
                  <c:v>59</c:v>
                </c:pt>
                <c:pt idx="372">
                  <c:v>59</c:v>
                </c:pt>
                <c:pt idx="373">
                  <c:v>59</c:v>
                </c:pt>
                <c:pt idx="374">
                  <c:v>59</c:v>
                </c:pt>
                <c:pt idx="375">
                  <c:v>59</c:v>
                </c:pt>
                <c:pt idx="376">
                  <c:v>59</c:v>
                </c:pt>
                <c:pt idx="377">
                  <c:v>59</c:v>
                </c:pt>
                <c:pt idx="378">
                  <c:v>59</c:v>
                </c:pt>
                <c:pt idx="379">
                  <c:v>59</c:v>
                </c:pt>
                <c:pt idx="380">
                  <c:v>59</c:v>
                </c:pt>
                <c:pt idx="381">
                  <c:v>59</c:v>
                </c:pt>
                <c:pt idx="382">
                  <c:v>59</c:v>
                </c:pt>
                <c:pt idx="383">
                  <c:v>59</c:v>
                </c:pt>
                <c:pt idx="384">
                  <c:v>59</c:v>
                </c:pt>
                <c:pt idx="385">
                  <c:v>59</c:v>
                </c:pt>
                <c:pt idx="386">
                  <c:v>59</c:v>
                </c:pt>
                <c:pt idx="387">
                  <c:v>59</c:v>
                </c:pt>
                <c:pt idx="388">
                  <c:v>59</c:v>
                </c:pt>
                <c:pt idx="389">
                  <c:v>59</c:v>
                </c:pt>
                <c:pt idx="390">
                  <c:v>59</c:v>
                </c:pt>
                <c:pt idx="391">
                  <c:v>59</c:v>
                </c:pt>
                <c:pt idx="392">
                  <c:v>59</c:v>
                </c:pt>
                <c:pt idx="393">
                  <c:v>59</c:v>
                </c:pt>
                <c:pt idx="394">
                  <c:v>59</c:v>
                </c:pt>
                <c:pt idx="395">
                  <c:v>59</c:v>
                </c:pt>
                <c:pt idx="396">
                  <c:v>58</c:v>
                </c:pt>
                <c:pt idx="397">
                  <c:v>58</c:v>
                </c:pt>
                <c:pt idx="398">
                  <c:v>58</c:v>
                </c:pt>
                <c:pt idx="399">
                  <c:v>58</c:v>
                </c:pt>
                <c:pt idx="400">
                  <c:v>58</c:v>
                </c:pt>
                <c:pt idx="401">
                  <c:v>58</c:v>
                </c:pt>
                <c:pt idx="402">
                  <c:v>58</c:v>
                </c:pt>
                <c:pt idx="403">
                  <c:v>58</c:v>
                </c:pt>
                <c:pt idx="404">
                  <c:v>58</c:v>
                </c:pt>
                <c:pt idx="405">
                  <c:v>57</c:v>
                </c:pt>
                <c:pt idx="406">
                  <c:v>57</c:v>
                </c:pt>
                <c:pt idx="407">
                  <c:v>57</c:v>
                </c:pt>
                <c:pt idx="408">
                  <c:v>57</c:v>
                </c:pt>
                <c:pt idx="409">
                  <c:v>57</c:v>
                </c:pt>
                <c:pt idx="410">
                  <c:v>57</c:v>
                </c:pt>
                <c:pt idx="411">
                  <c:v>57</c:v>
                </c:pt>
                <c:pt idx="412">
                  <c:v>57</c:v>
                </c:pt>
                <c:pt idx="413">
                  <c:v>57</c:v>
                </c:pt>
                <c:pt idx="414">
                  <c:v>56</c:v>
                </c:pt>
                <c:pt idx="415">
                  <c:v>56</c:v>
                </c:pt>
                <c:pt idx="416">
                  <c:v>56</c:v>
                </c:pt>
                <c:pt idx="417">
                  <c:v>56</c:v>
                </c:pt>
                <c:pt idx="418">
                  <c:v>56</c:v>
                </c:pt>
                <c:pt idx="419">
                  <c:v>56</c:v>
                </c:pt>
                <c:pt idx="420">
                  <c:v>56</c:v>
                </c:pt>
                <c:pt idx="421">
                  <c:v>56</c:v>
                </c:pt>
                <c:pt idx="422">
                  <c:v>56</c:v>
                </c:pt>
                <c:pt idx="423">
                  <c:v>56</c:v>
                </c:pt>
                <c:pt idx="424">
                  <c:v>56</c:v>
                </c:pt>
                <c:pt idx="425">
                  <c:v>56</c:v>
                </c:pt>
                <c:pt idx="426">
                  <c:v>56</c:v>
                </c:pt>
                <c:pt idx="427">
                  <c:v>56</c:v>
                </c:pt>
                <c:pt idx="428">
                  <c:v>56</c:v>
                </c:pt>
                <c:pt idx="429">
                  <c:v>56</c:v>
                </c:pt>
                <c:pt idx="430">
                  <c:v>56</c:v>
                </c:pt>
                <c:pt idx="431">
                  <c:v>56</c:v>
                </c:pt>
                <c:pt idx="432">
                  <c:v>56</c:v>
                </c:pt>
                <c:pt idx="433">
                  <c:v>56</c:v>
                </c:pt>
                <c:pt idx="434">
                  <c:v>56</c:v>
                </c:pt>
                <c:pt idx="435">
                  <c:v>56</c:v>
                </c:pt>
                <c:pt idx="436">
                  <c:v>56</c:v>
                </c:pt>
                <c:pt idx="437">
                  <c:v>57</c:v>
                </c:pt>
                <c:pt idx="438">
                  <c:v>57</c:v>
                </c:pt>
                <c:pt idx="439">
                  <c:v>57</c:v>
                </c:pt>
                <c:pt idx="440">
                  <c:v>57</c:v>
                </c:pt>
                <c:pt idx="441">
                  <c:v>58</c:v>
                </c:pt>
                <c:pt idx="442">
                  <c:v>58</c:v>
                </c:pt>
                <c:pt idx="443">
                  <c:v>58</c:v>
                </c:pt>
                <c:pt idx="444">
                  <c:v>58</c:v>
                </c:pt>
                <c:pt idx="445">
                  <c:v>58</c:v>
                </c:pt>
                <c:pt idx="446">
                  <c:v>58</c:v>
                </c:pt>
                <c:pt idx="447">
                  <c:v>58</c:v>
                </c:pt>
                <c:pt idx="448">
                  <c:v>58</c:v>
                </c:pt>
                <c:pt idx="449">
                  <c:v>57</c:v>
                </c:pt>
                <c:pt idx="450">
                  <c:v>57</c:v>
                </c:pt>
                <c:pt idx="451">
                  <c:v>57</c:v>
                </c:pt>
                <c:pt idx="452">
                  <c:v>56</c:v>
                </c:pt>
                <c:pt idx="453">
                  <c:v>55</c:v>
                </c:pt>
                <c:pt idx="454">
                  <c:v>55</c:v>
                </c:pt>
                <c:pt idx="455">
                  <c:v>55</c:v>
                </c:pt>
                <c:pt idx="456">
                  <c:v>55</c:v>
                </c:pt>
                <c:pt idx="457">
                  <c:v>55</c:v>
                </c:pt>
                <c:pt idx="458">
                  <c:v>55</c:v>
                </c:pt>
                <c:pt idx="459">
                  <c:v>55</c:v>
                </c:pt>
                <c:pt idx="460">
                  <c:v>55</c:v>
                </c:pt>
                <c:pt idx="461">
                  <c:v>55</c:v>
                </c:pt>
                <c:pt idx="462">
                  <c:v>55</c:v>
                </c:pt>
                <c:pt idx="463">
                  <c:v>55</c:v>
                </c:pt>
                <c:pt idx="464">
                  <c:v>56</c:v>
                </c:pt>
                <c:pt idx="465">
                  <c:v>56</c:v>
                </c:pt>
                <c:pt idx="466">
                  <c:v>56</c:v>
                </c:pt>
                <c:pt idx="467">
                  <c:v>56</c:v>
                </c:pt>
                <c:pt idx="468">
                  <c:v>56</c:v>
                </c:pt>
                <c:pt idx="469">
                  <c:v>56</c:v>
                </c:pt>
                <c:pt idx="470">
                  <c:v>56</c:v>
                </c:pt>
                <c:pt idx="471">
                  <c:v>56</c:v>
                </c:pt>
                <c:pt idx="472">
                  <c:v>56</c:v>
                </c:pt>
                <c:pt idx="473">
                  <c:v>56</c:v>
                </c:pt>
                <c:pt idx="474">
                  <c:v>56</c:v>
                </c:pt>
                <c:pt idx="475">
                  <c:v>56</c:v>
                </c:pt>
                <c:pt idx="476">
                  <c:v>56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88544"/>
        <c:axId val="89353600"/>
      </c:scatterChart>
      <c:valAx>
        <c:axId val="89350144"/>
        <c:scaling>
          <c:orientation val="minMax"/>
          <c:max val="42963"/>
          <c:min val="42942"/>
        </c:scaling>
        <c:delete val="0"/>
        <c:axPos val="b"/>
        <c:numFmt formatCode="m/d/yyyy" sourceLinked="0"/>
        <c:majorTickMark val="out"/>
        <c:minorTickMark val="in"/>
        <c:tickLblPos val="nextTo"/>
        <c:txPr>
          <a:bodyPr rot="-5400000" vert="horz"/>
          <a:lstStyle/>
          <a:p>
            <a:pPr>
              <a:defRPr sz="1200" b="1"/>
            </a:pPr>
            <a:endParaRPr lang="de-DE"/>
          </a:p>
        </c:txPr>
        <c:crossAx val="89351680"/>
        <c:crosses val="autoZero"/>
        <c:crossBetween val="midCat"/>
        <c:majorUnit val="3"/>
        <c:minorUnit val="8.3333000000000018E-2"/>
      </c:valAx>
      <c:valAx>
        <c:axId val="89351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/>
                  <a:t>Radon [Bq/m</a:t>
                </a:r>
                <a:r>
                  <a:rPr lang="de-DE" baseline="30000"/>
                  <a:t>3</a:t>
                </a:r>
                <a:r>
                  <a:rPr lang="de-DE"/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9350144"/>
        <c:crosses val="autoZero"/>
        <c:crossBetween val="midCat"/>
      </c:valAx>
      <c:valAx>
        <c:axId val="89353600"/>
        <c:scaling>
          <c:orientation val="minMax"/>
          <c:max val="8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/>
                  <a:t>Temperatur [°C]; Feuchte [%]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9388544"/>
        <c:crosses val="max"/>
        <c:crossBetween val="midCat"/>
      </c:valAx>
      <c:valAx>
        <c:axId val="8938854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89353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862740740740744"/>
          <c:y val="0.11589496519027649"/>
          <c:w val="0.37381308641975308"/>
          <c:h val="6.5904405987840392E-2"/>
        </c:manualLayout>
      </c:layout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400"/>
              <a:t>Maximalwerte</a:t>
            </a:r>
          </a:p>
        </c:rich>
      </c:tx>
      <c:layout>
        <c:manualLayout>
          <c:xMode val="edge"/>
          <c:yMode val="edge"/>
          <c:x val="0.34041666666666665"/>
          <c:y val="4.6296296296296294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21983085447652"/>
          <c:y val="0.15325240594925635"/>
          <c:w val="0.78726765820939038"/>
          <c:h val="0.62891586468358118"/>
        </c:manualLayout>
      </c:layout>
      <c:bar3DChart>
        <c:barDir val="col"/>
        <c:grouping val="clustered"/>
        <c:varyColors val="0"/>
        <c:ser>
          <c:idx val="0"/>
          <c:order val="0"/>
          <c:tx>
            <c:v>2017</c:v>
          </c:tx>
          <c:invertIfNegative val="0"/>
          <c:val>
            <c:numRef>
              <c:f>Tabelle1!$F$2:$F$11</c:f>
              <c:numCache>
                <c:formatCode>General</c:formatCode>
                <c:ptCount val="10"/>
                <c:pt idx="0">
                  <c:v>245</c:v>
                </c:pt>
                <c:pt idx="1">
                  <c:v>245</c:v>
                </c:pt>
                <c:pt idx="2">
                  <c:v>561</c:v>
                </c:pt>
                <c:pt idx="3">
                  <c:v>340</c:v>
                </c:pt>
                <c:pt idx="4">
                  <c:v>610</c:v>
                </c:pt>
                <c:pt idx="5">
                  <c:v>348</c:v>
                </c:pt>
                <c:pt idx="6">
                  <c:v>379</c:v>
                </c:pt>
                <c:pt idx="7">
                  <c:v>484</c:v>
                </c:pt>
                <c:pt idx="8">
                  <c:v>535</c:v>
                </c:pt>
                <c:pt idx="9">
                  <c:v>358</c:v>
                </c:pt>
              </c:numCache>
            </c:numRef>
          </c:val>
        </c:ser>
        <c:ser>
          <c:idx val="1"/>
          <c:order val="1"/>
          <c:tx>
            <c:v>2015/16</c:v>
          </c:tx>
          <c:invertIfNegative val="0"/>
          <c:val>
            <c:numRef>
              <c:f>Tabelle1!$K$2:$K$11</c:f>
              <c:numCache>
                <c:formatCode>General</c:formatCode>
                <c:ptCount val="10"/>
                <c:pt idx="0">
                  <c:v>279</c:v>
                </c:pt>
                <c:pt idx="1">
                  <c:v>310</c:v>
                </c:pt>
                <c:pt idx="2">
                  <c:v>256</c:v>
                </c:pt>
                <c:pt idx="3">
                  <c:v>484</c:v>
                </c:pt>
                <c:pt idx="4">
                  <c:v>494</c:v>
                </c:pt>
                <c:pt idx="5">
                  <c:v>309</c:v>
                </c:pt>
                <c:pt idx="6">
                  <c:v>527</c:v>
                </c:pt>
                <c:pt idx="7">
                  <c:v>518</c:v>
                </c:pt>
                <c:pt idx="8">
                  <c:v>461</c:v>
                </c:pt>
                <c:pt idx="9">
                  <c:v>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327872"/>
        <c:axId val="91718016"/>
        <c:axId val="0"/>
      </c:bar3DChart>
      <c:catAx>
        <c:axId val="89327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de-DE" sz="1200"/>
                  <a:t>Nummer Raum</a:t>
                </a:r>
              </a:p>
            </c:rich>
          </c:tx>
          <c:layout>
            <c:manualLayout>
              <c:xMode val="edge"/>
              <c:yMode val="edge"/>
              <c:x val="0.67683546223388746"/>
              <c:y val="0.8789865850102071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1718016"/>
        <c:crosses val="autoZero"/>
        <c:auto val="1"/>
        <c:lblAlgn val="ctr"/>
        <c:lblOffset val="100"/>
        <c:noMultiLvlLbl val="0"/>
      </c:catAx>
      <c:valAx>
        <c:axId val="91718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 b="1" i="0" u="none" strike="noStrike" baseline="0">
                    <a:effectLst/>
                  </a:rPr>
                  <a:t>Radon [Bq/m</a:t>
                </a:r>
                <a:r>
                  <a:rPr lang="de-DE" sz="1200" b="1" i="0" u="none" strike="noStrike" baseline="30000">
                    <a:effectLst/>
                  </a:rPr>
                  <a:t>3</a:t>
                </a:r>
                <a:r>
                  <a:rPr lang="de-DE" sz="1200" b="1" i="0" u="none" strike="noStrike" baseline="0">
                    <a:effectLst/>
                  </a:rPr>
                  <a:t>]</a:t>
                </a:r>
                <a:endParaRPr lang="de-DE" sz="1200" baseline="0"/>
              </a:p>
            </c:rich>
          </c:tx>
          <c:layout>
            <c:manualLayout>
              <c:xMode val="edge"/>
              <c:yMode val="edge"/>
              <c:x val="7.1482064741907256E-3"/>
              <c:y val="0.313093102945465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8932787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2247247474747471"/>
          <c:y val="0.17091243802857975"/>
          <c:w val="0.41641641414141412"/>
          <c:h val="9.7989938757655298E-2"/>
        </c:manualLayout>
      </c:layout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Vergleich benachbarter Räume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5810751430677614E-2"/>
          <c:y val="0.11920305555555556"/>
          <c:w val="0.88604251350260399"/>
          <c:h val="0.6420244444444444"/>
        </c:manualLayout>
      </c:layout>
      <c:scatterChart>
        <c:scatterStyle val="smoothMarker"/>
        <c:varyColors val="0"/>
        <c:ser>
          <c:idx val="0"/>
          <c:order val="0"/>
          <c:tx>
            <c:v>Raum Nr.4</c:v>
          </c:tx>
          <c:marker>
            <c:symbol val="none"/>
          </c:marker>
          <c:xVal>
            <c:numRef>
              <c:f>'ZVII - R. 11'!$I$21:$I$497</c:f>
              <c:numCache>
                <c:formatCode>m/d/yyyy\ h:mm</c:formatCode>
                <c:ptCount val="477"/>
                <c:pt idx="0">
                  <c:v>42942.525694444441</c:v>
                </c:pt>
                <c:pt idx="1">
                  <c:v>42942.567361111112</c:v>
                </c:pt>
                <c:pt idx="2">
                  <c:v>42942.609027777777</c:v>
                </c:pt>
                <c:pt idx="3">
                  <c:v>42942.650694444441</c:v>
                </c:pt>
                <c:pt idx="4">
                  <c:v>42942.692361111112</c:v>
                </c:pt>
                <c:pt idx="5">
                  <c:v>42942.734027777777</c:v>
                </c:pt>
                <c:pt idx="6">
                  <c:v>42942.775694444441</c:v>
                </c:pt>
                <c:pt idx="7">
                  <c:v>42942.817361111112</c:v>
                </c:pt>
                <c:pt idx="8">
                  <c:v>42942.859027777777</c:v>
                </c:pt>
                <c:pt idx="9">
                  <c:v>42942.900694444441</c:v>
                </c:pt>
                <c:pt idx="10">
                  <c:v>42942.942361111112</c:v>
                </c:pt>
                <c:pt idx="11">
                  <c:v>42942.984027777777</c:v>
                </c:pt>
                <c:pt idx="12">
                  <c:v>42943.025694444441</c:v>
                </c:pt>
                <c:pt idx="13">
                  <c:v>42943.067361111112</c:v>
                </c:pt>
                <c:pt idx="14">
                  <c:v>42943.109027777777</c:v>
                </c:pt>
                <c:pt idx="15">
                  <c:v>42943.150694444441</c:v>
                </c:pt>
                <c:pt idx="16">
                  <c:v>42943.192361111112</c:v>
                </c:pt>
                <c:pt idx="17">
                  <c:v>42943.234027777777</c:v>
                </c:pt>
                <c:pt idx="18">
                  <c:v>42943.275694444441</c:v>
                </c:pt>
                <c:pt idx="19">
                  <c:v>42943.317361111112</c:v>
                </c:pt>
                <c:pt idx="20">
                  <c:v>42943.359027777777</c:v>
                </c:pt>
                <c:pt idx="21">
                  <c:v>42943.400694444441</c:v>
                </c:pt>
                <c:pt idx="22">
                  <c:v>42943.442361111112</c:v>
                </c:pt>
                <c:pt idx="23">
                  <c:v>42943.484027777777</c:v>
                </c:pt>
                <c:pt idx="24">
                  <c:v>42943.525694444441</c:v>
                </c:pt>
                <c:pt idx="25">
                  <c:v>42943.567361111112</c:v>
                </c:pt>
                <c:pt idx="26">
                  <c:v>42943.609027777777</c:v>
                </c:pt>
                <c:pt idx="27">
                  <c:v>42943.650694444441</c:v>
                </c:pt>
                <c:pt idx="28">
                  <c:v>42943.692361111112</c:v>
                </c:pt>
                <c:pt idx="29">
                  <c:v>42943.734027777777</c:v>
                </c:pt>
                <c:pt idx="30">
                  <c:v>42943.775694444441</c:v>
                </c:pt>
                <c:pt idx="31">
                  <c:v>42943.817361111112</c:v>
                </c:pt>
                <c:pt idx="32">
                  <c:v>42943.859027777777</c:v>
                </c:pt>
                <c:pt idx="33">
                  <c:v>42943.900694444441</c:v>
                </c:pt>
                <c:pt idx="34">
                  <c:v>42943.942361111112</c:v>
                </c:pt>
                <c:pt idx="35">
                  <c:v>42943.984027777777</c:v>
                </c:pt>
                <c:pt idx="36">
                  <c:v>42944.025694444441</c:v>
                </c:pt>
                <c:pt idx="37">
                  <c:v>42944.067361111112</c:v>
                </c:pt>
                <c:pt idx="38">
                  <c:v>42944.109027777777</c:v>
                </c:pt>
                <c:pt idx="39">
                  <c:v>42944.150694444441</c:v>
                </c:pt>
                <c:pt idx="40">
                  <c:v>42944.192361111112</c:v>
                </c:pt>
                <c:pt idx="41">
                  <c:v>42944.234027777777</c:v>
                </c:pt>
                <c:pt idx="42">
                  <c:v>42944.275694444441</c:v>
                </c:pt>
                <c:pt idx="43">
                  <c:v>42944.317361111112</c:v>
                </c:pt>
                <c:pt idx="44">
                  <c:v>42944.359027777777</c:v>
                </c:pt>
                <c:pt idx="45">
                  <c:v>42944.400694444441</c:v>
                </c:pt>
                <c:pt idx="46">
                  <c:v>42944.442361111112</c:v>
                </c:pt>
                <c:pt idx="47">
                  <c:v>42944.484027777777</c:v>
                </c:pt>
                <c:pt idx="48">
                  <c:v>42944.525694444441</c:v>
                </c:pt>
                <c:pt idx="49">
                  <c:v>42944.567361111112</c:v>
                </c:pt>
                <c:pt idx="50">
                  <c:v>42944.609027777777</c:v>
                </c:pt>
                <c:pt idx="51">
                  <c:v>42944.650694444441</c:v>
                </c:pt>
                <c:pt idx="52">
                  <c:v>42944.692361111112</c:v>
                </c:pt>
                <c:pt idx="53">
                  <c:v>42944.734027777777</c:v>
                </c:pt>
                <c:pt idx="54">
                  <c:v>42944.775694444441</c:v>
                </c:pt>
                <c:pt idx="55">
                  <c:v>42944.817361111112</c:v>
                </c:pt>
                <c:pt idx="56">
                  <c:v>42944.859027777777</c:v>
                </c:pt>
                <c:pt idx="57">
                  <c:v>42944.900694444441</c:v>
                </c:pt>
                <c:pt idx="58">
                  <c:v>42944.942361111112</c:v>
                </c:pt>
                <c:pt idx="59">
                  <c:v>42944.984027777777</c:v>
                </c:pt>
                <c:pt idx="60">
                  <c:v>42945.025694444441</c:v>
                </c:pt>
                <c:pt idx="61">
                  <c:v>42945.067361111112</c:v>
                </c:pt>
                <c:pt idx="62">
                  <c:v>42945.109027777777</c:v>
                </c:pt>
                <c:pt idx="63">
                  <c:v>42945.150694444441</c:v>
                </c:pt>
                <c:pt idx="64">
                  <c:v>42945.192361111112</c:v>
                </c:pt>
                <c:pt idx="65">
                  <c:v>42945.234027777777</c:v>
                </c:pt>
                <c:pt idx="66">
                  <c:v>42945.275694444441</c:v>
                </c:pt>
                <c:pt idx="67">
                  <c:v>42945.317361111112</c:v>
                </c:pt>
                <c:pt idx="68">
                  <c:v>42945.359027777777</c:v>
                </c:pt>
                <c:pt idx="69">
                  <c:v>42945.400694444441</c:v>
                </c:pt>
                <c:pt idx="70">
                  <c:v>42945.442361111112</c:v>
                </c:pt>
                <c:pt idx="71">
                  <c:v>42945.484027777777</c:v>
                </c:pt>
                <c:pt idx="72">
                  <c:v>42945.525694444441</c:v>
                </c:pt>
                <c:pt idx="73">
                  <c:v>42945.567361111112</c:v>
                </c:pt>
                <c:pt idx="74">
                  <c:v>42945.609027777777</c:v>
                </c:pt>
                <c:pt idx="75">
                  <c:v>42945.650694444441</c:v>
                </c:pt>
                <c:pt idx="76">
                  <c:v>42945.692361111112</c:v>
                </c:pt>
                <c:pt idx="77">
                  <c:v>42945.734027777777</c:v>
                </c:pt>
                <c:pt idx="78">
                  <c:v>42945.775694444441</c:v>
                </c:pt>
                <c:pt idx="79">
                  <c:v>42945.817361111112</c:v>
                </c:pt>
                <c:pt idx="80">
                  <c:v>42945.859027777777</c:v>
                </c:pt>
                <c:pt idx="81">
                  <c:v>42945.900694444441</c:v>
                </c:pt>
                <c:pt idx="82">
                  <c:v>42945.942361111112</c:v>
                </c:pt>
                <c:pt idx="83">
                  <c:v>42945.984027777777</c:v>
                </c:pt>
                <c:pt idx="84">
                  <c:v>42946.025694444441</c:v>
                </c:pt>
                <c:pt idx="85">
                  <c:v>42946.067361111112</c:v>
                </c:pt>
                <c:pt idx="86">
                  <c:v>42946.109027777777</c:v>
                </c:pt>
                <c:pt idx="87">
                  <c:v>42946.150694444441</c:v>
                </c:pt>
                <c:pt idx="88">
                  <c:v>42946.192361111112</c:v>
                </c:pt>
                <c:pt idx="89">
                  <c:v>42946.234027777777</c:v>
                </c:pt>
                <c:pt idx="90">
                  <c:v>42946.275694444441</c:v>
                </c:pt>
                <c:pt idx="91">
                  <c:v>42946.317361111112</c:v>
                </c:pt>
                <c:pt idx="92">
                  <c:v>42946.359027777777</c:v>
                </c:pt>
                <c:pt idx="93">
                  <c:v>42946.400694444441</c:v>
                </c:pt>
                <c:pt idx="94">
                  <c:v>42946.442361111112</c:v>
                </c:pt>
                <c:pt idx="95">
                  <c:v>42946.484027777777</c:v>
                </c:pt>
                <c:pt idx="96">
                  <c:v>42946.525694444441</c:v>
                </c:pt>
                <c:pt idx="97">
                  <c:v>42946.567361111112</c:v>
                </c:pt>
                <c:pt idx="98">
                  <c:v>42946.609027777777</c:v>
                </c:pt>
                <c:pt idx="99">
                  <c:v>42946.650694444441</c:v>
                </c:pt>
                <c:pt idx="100">
                  <c:v>42946.692361111112</c:v>
                </c:pt>
                <c:pt idx="101">
                  <c:v>42946.734027777777</c:v>
                </c:pt>
                <c:pt idx="102">
                  <c:v>42946.775694444441</c:v>
                </c:pt>
                <c:pt idx="103">
                  <c:v>42946.817361111112</c:v>
                </c:pt>
                <c:pt idx="104">
                  <c:v>42946.859027777777</c:v>
                </c:pt>
                <c:pt idx="105">
                  <c:v>42946.900694444441</c:v>
                </c:pt>
                <c:pt idx="106">
                  <c:v>42946.942361111112</c:v>
                </c:pt>
                <c:pt idx="107">
                  <c:v>42946.984027777777</c:v>
                </c:pt>
                <c:pt idx="108">
                  <c:v>42947.025694444441</c:v>
                </c:pt>
                <c:pt idx="109">
                  <c:v>42947.067361111112</c:v>
                </c:pt>
                <c:pt idx="110">
                  <c:v>42947.109027777777</c:v>
                </c:pt>
                <c:pt idx="111">
                  <c:v>42947.150694444441</c:v>
                </c:pt>
                <c:pt idx="112">
                  <c:v>42947.192361111112</c:v>
                </c:pt>
                <c:pt idx="113">
                  <c:v>42947.234027777777</c:v>
                </c:pt>
                <c:pt idx="114">
                  <c:v>42947.275694444441</c:v>
                </c:pt>
                <c:pt idx="115">
                  <c:v>42947.317361111112</c:v>
                </c:pt>
                <c:pt idx="116">
                  <c:v>42947.359027777777</c:v>
                </c:pt>
                <c:pt idx="117">
                  <c:v>42947.400694444441</c:v>
                </c:pt>
                <c:pt idx="118">
                  <c:v>42947.442361111112</c:v>
                </c:pt>
                <c:pt idx="119">
                  <c:v>42947.484027777777</c:v>
                </c:pt>
                <c:pt idx="120">
                  <c:v>42947.525694444441</c:v>
                </c:pt>
                <c:pt idx="121">
                  <c:v>42947.567361111112</c:v>
                </c:pt>
                <c:pt idx="122">
                  <c:v>42947.609027777777</c:v>
                </c:pt>
                <c:pt idx="123">
                  <c:v>42947.650694444441</c:v>
                </c:pt>
                <c:pt idx="124">
                  <c:v>42947.692361111112</c:v>
                </c:pt>
                <c:pt idx="125">
                  <c:v>42947.734027777777</c:v>
                </c:pt>
                <c:pt idx="126">
                  <c:v>42947.775694444441</c:v>
                </c:pt>
                <c:pt idx="127">
                  <c:v>42947.817361111112</c:v>
                </c:pt>
                <c:pt idx="128">
                  <c:v>42947.859027777777</c:v>
                </c:pt>
                <c:pt idx="129">
                  <c:v>42947.900694444441</c:v>
                </c:pt>
                <c:pt idx="130">
                  <c:v>42947.942361111112</c:v>
                </c:pt>
                <c:pt idx="131">
                  <c:v>42947.984027777777</c:v>
                </c:pt>
                <c:pt idx="132">
                  <c:v>42948.025694444441</c:v>
                </c:pt>
                <c:pt idx="133">
                  <c:v>42948.067361111112</c:v>
                </c:pt>
                <c:pt idx="134">
                  <c:v>42948.109027777777</c:v>
                </c:pt>
                <c:pt idx="135">
                  <c:v>42948.150694444441</c:v>
                </c:pt>
                <c:pt idx="136">
                  <c:v>42948.192361111112</c:v>
                </c:pt>
                <c:pt idx="137">
                  <c:v>42948.234027777777</c:v>
                </c:pt>
                <c:pt idx="138">
                  <c:v>42948.275694444441</c:v>
                </c:pt>
                <c:pt idx="139">
                  <c:v>42948.317361111112</c:v>
                </c:pt>
                <c:pt idx="140">
                  <c:v>42948.359027777777</c:v>
                </c:pt>
                <c:pt idx="141">
                  <c:v>42948.400694444441</c:v>
                </c:pt>
                <c:pt idx="142">
                  <c:v>42948.442361111112</c:v>
                </c:pt>
                <c:pt idx="143">
                  <c:v>42948.484027777777</c:v>
                </c:pt>
                <c:pt idx="144">
                  <c:v>42948.525694444441</c:v>
                </c:pt>
                <c:pt idx="145">
                  <c:v>42948.567361111112</c:v>
                </c:pt>
                <c:pt idx="146">
                  <c:v>42948.609027777777</c:v>
                </c:pt>
                <c:pt idx="147">
                  <c:v>42948.650694444441</c:v>
                </c:pt>
                <c:pt idx="148">
                  <c:v>42948.692361111112</c:v>
                </c:pt>
                <c:pt idx="149">
                  <c:v>42948.734027777777</c:v>
                </c:pt>
                <c:pt idx="150">
                  <c:v>42948.775694444441</c:v>
                </c:pt>
                <c:pt idx="151">
                  <c:v>42948.817361111112</c:v>
                </c:pt>
                <c:pt idx="152">
                  <c:v>42948.859027777777</c:v>
                </c:pt>
                <c:pt idx="153">
                  <c:v>42948.900694444441</c:v>
                </c:pt>
                <c:pt idx="154">
                  <c:v>42948.942361111112</c:v>
                </c:pt>
                <c:pt idx="155">
                  <c:v>42948.984027777777</c:v>
                </c:pt>
                <c:pt idx="156">
                  <c:v>42949.025694444441</c:v>
                </c:pt>
                <c:pt idx="157">
                  <c:v>42949.067361111112</c:v>
                </c:pt>
                <c:pt idx="158">
                  <c:v>42949.109027777777</c:v>
                </c:pt>
                <c:pt idx="159">
                  <c:v>42949.150694444441</c:v>
                </c:pt>
                <c:pt idx="160">
                  <c:v>42949.192361111112</c:v>
                </c:pt>
                <c:pt idx="161">
                  <c:v>42949.234027777777</c:v>
                </c:pt>
                <c:pt idx="162">
                  <c:v>42949.275694444441</c:v>
                </c:pt>
                <c:pt idx="163">
                  <c:v>42949.317361111112</c:v>
                </c:pt>
                <c:pt idx="164">
                  <c:v>42949.359027777777</c:v>
                </c:pt>
                <c:pt idx="165">
                  <c:v>42949.400694444441</c:v>
                </c:pt>
                <c:pt idx="166">
                  <c:v>42949.442361111112</c:v>
                </c:pt>
                <c:pt idx="167">
                  <c:v>42949.484027777777</c:v>
                </c:pt>
                <c:pt idx="168">
                  <c:v>42949.525694444441</c:v>
                </c:pt>
                <c:pt idx="169">
                  <c:v>42949.567361111112</c:v>
                </c:pt>
                <c:pt idx="170">
                  <c:v>42949.609027777777</c:v>
                </c:pt>
                <c:pt idx="171">
                  <c:v>42949.650694444441</c:v>
                </c:pt>
                <c:pt idx="172">
                  <c:v>42949.692361111112</c:v>
                </c:pt>
                <c:pt idx="173">
                  <c:v>42949.734027777777</c:v>
                </c:pt>
                <c:pt idx="174">
                  <c:v>42949.775694444441</c:v>
                </c:pt>
                <c:pt idx="175">
                  <c:v>42949.817361111112</c:v>
                </c:pt>
                <c:pt idx="176">
                  <c:v>42949.859027777777</c:v>
                </c:pt>
                <c:pt idx="177">
                  <c:v>42949.900694444441</c:v>
                </c:pt>
                <c:pt idx="178">
                  <c:v>42949.942361111112</c:v>
                </c:pt>
                <c:pt idx="179">
                  <c:v>42949.984027777777</c:v>
                </c:pt>
                <c:pt idx="180">
                  <c:v>42950.025694444441</c:v>
                </c:pt>
                <c:pt idx="181">
                  <c:v>42950.067361111112</c:v>
                </c:pt>
                <c:pt idx="182">
                  <c:v>42950.109027777777</c:v>
                </c:pt>
                <c:pt idx="183">
                  <c:v>42950.150694444441</c:v>
                </c:pt>
                <c:pt idx="184">
                  <c:v>42950.192361111112</c:v>
                </c:pt>
                <c:pt idx="185">
                  <c:v>42950.234027777777</c:v>
                </c:pt>
                <c:pt idx="186">
                  <c:v>42950.275694444441</c:v>
                </c:pt>
                <c:pt idx="187">
                  <c:v>42950.317361111112</c:v>
                </c:pt>
                <c:pt idx="188">
                  <c:v>42950.359027777777</c:v>
                </c:pt>
                <c:pt idx="189">
                  <c:v>42950.400694444441</c:v>
                </c:pt>
                <c:pt idx="190">
                  <c:v>42950.442361111112</c:v>
                </c:pt>
                <c:pt idx="191">
                  <c:v>42950.484027777777</c:v>
                </c:pt>
                <c:pt idx="192">
                  <c:v>42950.525694444441</c:v>
                </c:pt>
                <c:pt idx="193">
                  <c:v>42950.567361111112</c:v>
                </c:pt>
                <c:pt idx="194">
                  <c:v>42950.609027777777</c:v>
                </c:pt>
                <c:pt idx="195">
                  <c:v>42950.650694444441</c:v>
                </c:pt>
                <c:pt idx="196">
                  <c:v>42950.692361111112</c:v>
                </c:pt>
                <c:pt idx="197">
                  <c:v>42950.734027777777</c:v>
                </c:pt>
                <c:pt idx="198">
                  <c:v>42950.775694444441</c:v>
                </c:pt>
                <c:pt idx="199">
                  <c:v>42950.817361111112</c:v>
                </c:pt>
                <c:pt idx="200">
                  <c:v>42950.859027777777</c:v>
                </c:pt>
                <c:pt idx="201">
                  <c:v>42950.900694444441</c:v>
                </c:pt>
                <c:pt idx="202">
                  <c:v>42950.942361111112</c:v>
                </c:pt>
                <c:pt idx="203">
                  <c:v>42950.984027777777</c:v>
                </c:pt>
                <c:pt idx="204">
                  <c:v>42951.025694444441</c:v>
                </c:pt>
                <c:pt idx="205">
                  <c:v>42951.067361111112</c:v>
                </c:pt>
                <c:pt idx="206">
                  <c:v>42951.109027777777</c:v>
                </c:pt>
                <c:pt idx="207">
                  <c:v>42951.150694444441</c:v>
                </c:pt>
                <c:pt idx="208">
                  <c:v>42951.192361111112</c:v>
                </c:pt>
                <c:pt idx="209">
                  <c:v>42951.234027777777</c:v>
                </c:pt>
                <c:pt idx="210">
                  <c:v>42951.275694444441</c:v>
                </c:pt>
                <c:pt idx="211">
                  <c:v>42951.317361111112</c:v>
                </c:pt>
                <c:pt idx="212">
                  <c:v>42951.359027777777</c:v>
                </c:pt>
                <c:pt idx="213">
                  <c:v>42951.400694444441</c:v>
                </c:pt>
                <c:pt idx="214">
                  <c:v>42951.442361111112</c:v>
                </c:pt>
                <c:pt idx="215">
                  <c:v>42951.484027777777</c:v>
                </c:pt>
                <c:pt idx="216">
                  <c:v>42951.525694444441</c:v>
                </c:pt>
                <c:pt idx="217">
                  <c:v>42951.567361111112</c:v>
                </c:pt>
                <c:pt idx="218">
                  <c:v>42951.609027777777</c:v>
                </c:pt>
                <c:pt idx="219">
                  <c:v>42951.650694444441</c:v>
                </c:pt>
                <c:pt idx="220">
                  <c:v>42951.692361111112</c:v>
                </c:pt>
                <c:pt idx="221">
                  <c:v>42951.734027777777</c:v>
                </c:pt>
                <c:pt idx="222">
                  <c:v>42951.775694444441</c:v>
                </c:pt>
                <c:pt idx="223">
                  <c:v>42951.817361111112</c:v>
                </c:pt>
                <c:pt idx="224">
                  <c:v>42951.859027777777</c:v>
                </c:pt>
                <c:pt idx="225">
                  <c:v>42951.900694444441</c:v>
                </c:pt>
                <c:pt idx="226">
                  <c:v>42951.942361111112</c:v>
                </c:pt>
                <c:pt idx="227">
                  <c:v>42951.984027777777</c:v>
                </c:pt>
                <c:pt idx="228">
                  <c:v>42952.025694444441</c:v>
                </c:pt>
                <c:pt idx="229">
                  <c:v>42952.067361111112</c:v>
                </c:pt>
                <c:pt idx="230">
                  <c:v>42952.109027777777</c:v>
                </c:pt>
                <c:pt idx="231">
                  <c:v>42952.150694444441</c:v>
                </c:pt>
                <c:pt idx="232">
                  <c:v>42952.192361111112</c:v>
                </c:pt>
                <c:pt idx="233">
                  <c:v>42952.234027777777</c:v>
                </c:pt>
                <c:pt idx="234">
                  <c:v>42952.275694444441</c:v>
                </c:pt>
                <c:pt idx="235">
                  <c:v>42952.317361111112</c:v>
                </c:pt>
                <c:pt idx="236">
                  <c:v>42952.359027777777</c:v>
                </c:pt>
                <c:pt idx="237">
                  <c:v>42952.400694444441</c:v>
                </c:pt>
                <c:pt idx="238">
                  <c:v>42952.442361111112</c:v>
                </c:pt>
                <c:pt idx="239">
                  <c:v>42952.484027777777</c:v>
                </c:pt>
                <c:pt idx="240">
                  <c:v>42952.525694444441</c:v>
                </c:pt>
                <c:pt idx="241">
                  <c:v>42952.567361111112</c:v>
                </c:pt>
                <c:pt idx="242">
                  <c:v>42952.609027777777</c:v>
                </c:pt>
                <c:pt idx="243">
                  <c:v>42952.650694444441</c:v>
                </c:pt>
                <c:pt idx="244">
                  <c:v>42952.692361111112</c:v>
                </c:pt>
                <c:pt idx="245">
                  <c:v>42952.734027777777</c:v>
                </c:pt>
                <c:pt idx="246">
                  <c:v>42952.775694444441</c:v>
                </c:pt>
                <c:pt idx="247">
                  <c:v>42952.817361111112</c:v>
                </c:pt>
                <c:pt idx="248">
                  <c:v>42952.859027777777</c:v>
                </c:pt>
                <c:pt idx="249">
                  <c:v>42952.900694444441</c:v>
                </c:pt>
                <c:pt idx="250">
                  <c:v>42952.942361111112</c:v>
                </c:pt>
                <c:pt idx="251">
                  <c:v>42952.984027777777</c:v>
                </c:pt>
                <c:pt idx="252">
                  <c:v>42953.025694444441</c:v>
                </c:pt>
                <c:pt idx="253">
                  <c:v>42953.067361111112</c:v>
                </c:pt>
                <c:pt idx="254">
                  <c:v>42953.109027777777</c:v>
                </c:pt>
                <c:pt idx="255">
                  <c:v>42953.150694444441</c:v>
                </c:pt>
                <c:pt idx="256">
                  <c:v>42953.192361111112</c:v>
                </c:pt>
                <c:pt idx="257">
                  <c:v>42953.234027777777</c:v>
                </c:pt>
                <c:pt idx="258">
                  <c:v>42953.275694444441</c:v>
                </c:pt>
                <c:pt idx="259">
                  <c:v>42953.317361111112</c:v>
                </c:pt>
                <c:pt idx="260">
                  <c:v>42953.359027777777</c:v>
                </c:pt>
                <c:pt idx="261">
                  <c:v>42953.400694444441</c:v>
                </c:pt>
                <c:pt idx="262">
                  <c:v>42953.442361111112</c:v>
                </c:pt>
                <c:pt idx="263">
                  <c:v>42953.484027777777</c:v>
                </c:pt>
                <c:pt idx="264">
                  <c:v>42953.525694444441</c:v>
                </c:pt>
                <c:pt idx="265">
                  <c:v>42953.567361111112</c:v>
                </c:pt>
                <c:pt idx="266">
                  <c:v>42953.609027777777</c:v>
                </c:pt>
                <c:pt idx="267">
                  <c:v>42953.650694444441</c:v>
                </c:pt>
                <c:pt idx="268">
                  <c:v>42953.692361111112</c:v>
                </c:pt>
                <c:pt idx="269">
                  <c:v>42953.734027777777</c:v>
                </c:pt>
                <c:pt idx="270">
                  <c:v>42953.775694444441</c:v>
                </c:pt>
                <c:pt idx="271">
                  <c:v>42953.817361111112</c:v>
                </c:pt>
                <c:pt idx="272">
                  <c:v>42953.859027777777</c:v>
                </c:pt>
                <c:pt idx="273">
                  <c:v>42953.900694444441</c:v>
                </c:pt>
                <c:pt idx="274">
                  <c:v>42953.942361111112</c:v>
                </c:pt>
                <c:pt idx="275">
                  <c:v>42953.984027777777</c:v>
                </c:pt>
                <c:pt idx="276">
                  <c:v>42954.025694444441</c:v>
                </c:pt>
                <c:pt idx="277">
                  <c:v>42954.067361111112</c:v>
                </c:pt>
                <c:pt idx="278">
                  <c:v>42954.109027777777</c:v>
                </c:pt>
                <c:pt idx="279">
                  <c:v>42954.150694444441</c:v>
                </c:pt>
                <c:pt idx="280">
                  <c:v>42954.192361111112</c:v>
                </c:pt>
                <c:pt idx="281">
                  <c:v>42954.234027777777</c:v>
                </c:pt>
                <c:pt idx="282">
                  <c:v>42954.275694444441</c:v>
                </c:pt>
                <c:pt idx="283">
                  <c:v>42954.317361111112</c:v>
                </c:pt>
                <c:pt idx="284">
                  <c:v>42954.359027777777</c:v>
                </c:pt>
                <c:pt idx="285">
                  <c:v>42954.400694444441</c:v>
                </c:pt>
                <c:pt idx="286">
                  <c:v>42954.442361111112</c:v>
                </c:pt>
                <c:pt idx="287">
                  <c:v>42954.484027777777</c:v>
                </c:pt>
                <c:pt idx="288">
                  <c:v>42954.525694444441</c:v>
                </c:pt>
                <c:pt idx="289">
                  <c:v>42954.567361111112</c:v>
                </c:pt>
                <c:pt idx="290">
                  <c:v>42954.609027777777</c:v>
                </c:pt>
                <c:pt idx="291">
                  <c:v>42954.650694444441</c:v>
                </c:pt>
                <c:pt idx="292">
                  <c:v>42954.692361111112</c:v>
                </c:pt>
                <c:pt idx="293">
                  <c:v>42954.734027777777</c:v>
                </c:pt>
                <c:pt idx="294">
                  <c:v>42954.775694444441</c:v>
                </c:pt>
                <c:pt idx="295">
                  <c:v>42954.817361111112</c:v>
                </c:pt>
                <c:pt idx="296">
                  <c:v>42954.859027777777</c:v>
                </c:pt>
                <c:pt idx="297">
                  <c:v>42954.900694444441</c:v>
                </c:pt>
                <c:pt idx="298">
                  <c:v>42954.942361111112</c:v>
                </c:pt>
                <c:pt idx="299">
                  <c:v>42954.984027777777</c:v>
                </c:pt>
                <c:pt idx="300">
                  <c:v>42955.025694444441</c:v>
                </c:pt>
                <c:pt idx="301">
                  <c:v>42955.067361111112</c:v>
                </c:pt>
                <c:pt idx="302">
                  <c:v>42955.109027777777</c:v>
                </c:pt>
                <c:pt idx="303">
                  <c:v>42955.150694444441</c:v>
                </c:pt>
                <c:pt idx="304">
                  <c:v>42955.192361111112</c:v>
                </c:pt>
                <c:pt idx="305">
                  <c:v>42955.234027777777</c:v>
                </c:pt>
                <c:pt idx="306">
                  <c:v>42955.275694444441</c:v>
                </c:pt>
                <c:pt idx="307">
                  <c:v>42955.317361111112</c:v>
                </c:pt>
                <c:pt idx="308">
                  <c:v>42955.359027777777</c:v>
                </c:pt>
                <c:pt idx="309">
                  <c:v>42955.400694444441</c:v>
                </c:pt>
                <c:pt idx="310">
                  <c:v>42955.442361111112</c:v>
                </c:pt>
                <c:pt idx="311">
                  <c:v>42955.484027777777</c:v>
                </c:pt>
                <c:pt idx="312">
                  <c:v>42955.525694444441</c:v>
                </c:pt>
                <c:pt idx="313">
                  <c:v>42955.567361111112</c:v>
                </c:pt>
                <c:pt idx="314">
                  <c:v>42955.609027777777</c:v>
                </c:pt>
                <c:pt idx="315">
                  <c:v>42955.650694444441</c:v>
                </c:pt>
                <c:pt idx="316">
                  <c:v>42955.692361111112</c:v>
                </c:pt>
                <c:pt idx="317">
                  <c:v>42955.734027777777</c:v>
                </c:pt>
                <c:pt idx="318">
                  <c:v>42955.775694444441</c:v>
                </c:pt>
                <c:pt idx="319">
                  <c:v>42955.817361111112</c:v>
                </c:pt>
                <c:pt idx="320">
                  <c:v>42955.859027777777</c:v>
                </c:pt>
                <c:pt idx="321">
                  <c:v>42955.900694444441</c:v>
                </c:pt>
                <c:pt idx="322">
                  <c:v>42955.942361111112</c:v>
                </c:pt>
                <c:pt idx="323">
                  <c:v>42955.984027777777</c:v>
                </c:pt>
                <c:pt idx="324">
                  <c:v>42956.025694444441</c:v>
                </c:pt>
                <c:pt idx="325">
                  <c:v>42956.067361111112</c:v>
                </c:pt>
                <c:pt idx="326">
                  <c:v>42956.109027777777</c:v>
                </c:pt>
                <c:pt idx="327">
                  <c:v>42956.150694444441</c:v>
                </c:pt>
                <c:pt idx="328">
                  <c:v>42956.192361111112</c:v>
                </c:pt>
                <c:pt idx="329">
                  <c:v>42956.234027777777</c:v>
                </c:pt>
                <c:pt idx="330">
                  <c:v>42956.275694444441</c:v>
                </c:pt>
                <c:pt idx="331">
                  <c:v>42956.317361111112</c:v>
                </c:pt>
                <c:pt idx="332">
                  <c:v>42956.359027777777</c:v>
                </c:pt>
                <c:pt idx="333">
                  <c:v>42956.400694444441</c:v>
                </c:pt>
                <c:pt idx="334">
                  <c:v>42956.442361111112</c:v>
                </c:pt>
                <c:pt idx="335">
                  <c:v>42956.484027777777</c:v>
                </c:pt>
                <c:pt idx="336">
                  <c:v>42956.525694444441</c:v>
                </c:pt>
                <c:pt idx="337">
                  <c:v>42956.567361111112</c:v>
                </c:pt>
                <c:pt idx="338">
                  <c:v>42956.609027777777</c:v>
                </c:pt>
                <c:pt idx="339">
                  <c:v>42956.650694444441</c:v>
                </c:pt>
                <c:pt idx="340">
                  <c:v>42956.692361111112</c:v>
                </c:pt>
                <c:pt idx="341">
                  <c:v>42956.734027777777</c:v>
                </c:pt>
                <c:pt idx="342">
                  <c:v>42956.775694444441</c:v>
                </c:pt>
                <c:pt idx="343">
                  <c:v>42956.817361111112</c:v>
                </c:pt>
                <c:pt idx="344">
                  <c:v>42956.859027777777</c:v>
                </c:pt>
                <c:pt idx="345">
                  <c:v>42956.900694444441</c:v>
                </c:pt>
                <c:pt idx="346">
                  <c:v>42956.942361111112</c:v>
                </c:pt>
                <c:pt idx="347">
                  <c:v>42956.984027777777</c:v>
                </c:pt>
                <c:pt idx="348">
                  <c:v>42957.025694444441</c:v>
                </c:pt>
                <c:pt idx="349">
                  <c:v>42957.067361111112</c:v>
                </c:pt>
                <c:pt idx="350">
                  <c:v>42957.109027777777</c:v>
                </c:pt>
                <c:pt idx="351">
                  <c:v>42957.150694444441</c:v>
                </c:pt>
                <c:pt idx="352">
                  <c:v>42957.192361111112</c:v>
                </c:pt>
                <c:pt idx="353">
                  <c:v>42957.234027777777</c:v>
                </c:pt>
                <c:pt idx="354">
                  <c:v>42957.275694444441</c:v>
                </c:pt>
                <c:pt idx="355">
                  <c:v>42957.317361111112</c:v>
                </c:pt>
                <c:pt idx="356">
                  <c:v>42957.359027777777</c:v>
                </c:pt>
                <c:pt idx="357">
                  <c:v>42957.400694444441</c:v>
                </c:pt>
                <c:pt idx="358">
                  <c:v>42957.442361111112</c:v>
                </c:pt>
                <c:pt idx="359">
                  <c:v>42957.484027777777</c:v>
                </c:pt>
                <c:pt idx="360">
                  <c:v>42957.525694444441</c:v>
                </c:pt>
                <c:pt idx="361">
                  <c:v>42957.567361111112</c:v>
                </c:pt>
                <c:pt idx="362">
                  <c:v>42957.609027777777</c:v>
                </c:pt>
                <c:pt idx="363">
                  <c:v>42957.650694444441</c:v>
                </c:pt>
                <c:pt idx="364">
                  <c:v>42957.692361111112</c:v>
                </c:pt>
                <c:pt idx="365">
                  <c:v>42957.734027777777</c:v>
                </c:pt>
                <c:pt idx="366">
                  <c:v>42957.775694444441</c:v>
                </c:pt>
                <c:pt idx="367">
                  <c:v>42957.817361111112</c:v>
                </c:pt>
                <c:pt idx="368">
                  <c:v>42957.859027777777</c:v>
                </c:pt>
                <c:pt idx="369">
                  <c:v>42957.900694444441</c:v>
                </c:pt>
                <c:pt idx="370">
                  <c:v>42957.942361111112</c:v>
                </c:pt>
                <c:pt idx="371">
                  <c:v>42957.984027777777</c:v>
                </c:pt>
                <c:pt idx="372">
                  <c:v>42958.025694444441</c:v>
                </c:pt>
                <c:pt idx="373">
                  <c:v>42958.067361111112</c:v>
                </c:pt>
                <c:pt idx="374">
                  <c:v>42958.109027777777</c:v>
                </c:pt>
                <c:pt idx="375">
                  <c:v>42958.150694444441</c:v>
                </c:pt>
                <c:pt idx="376">
                  <c:v>42958.192361111112</c:v>
                </c:pt>
                <c:pt idx="377">
                  <c:v>42958.234027777777</c:v>
                </c:pt>
                <c:pt idx="378">
                  <c:v>42958.275694444441</c:v>
                </c:pt>
                <c:pt idx="379">
                  <c:v>42958.317361111112</c:v>
                </c:pt>
                <c:pt idx="380">
                  <c:v>42958.359027777777</c:v>
                </c:pt>
                <c:pt idx="381">
                  <c:v>42958.400694444441</c:v>
                </c:pt>
                <c:pt idx="382">
                  <c:v>42958.442361111112</c:v>
                </c:pt>
                <c:pt idx="383">
                  <c:v>42958.484027777777</c:v>
                </c:pt>
                <c:pt idx="384">
                  <c:v>42958.525694444441</c:v>
                </c:pt>
                <c:pt idx="385">
                  <c:v>42958.567361111112</c:v>
                </c:pt>
                <c:pt idx="386">
                  <c:v>42958.609027777777</c:v>
                </c:pt>
                <c:pt idx="387">
                  <c:v>42958.650694444441</c:v>
                </c:pt>
                <c:pt idx="388">
                  <c:v>42958.692361111112</c:v>
                </c:pt>
                <c:pt idx="389">
                  <c:v>42958.734027777777</c:v>
                </c:pt>
                <c:pt idx="390">
                  <c:v>42958.775694444441</c:v>
                </c:pt>
                <c:pt idx="391">
                  <c:v>42958.817361111112</c:v>
                </c:pt>
                <c:pt idx="392">
                  <c:v>42958.859027777777</c:v>
                </c:pt>
                <c:pt idx="393">
                  <c:v>42958.900694444441</c:v>
                </c:pt>
                <c:pt idx="394">
                  <c:v>42958.942361111112</c:v>
                </c:pt>
                <c:pt idx="395">
                  <c:v>42958.984027777777</c:v>
                </c:pt>
                <c:pt idx="396">
                  <c:v>42959.025694444441</c:v>
                </c:pt>
                <c:pt idx="397">
                  <c:v>42959.067361111112</c:v>
                </c:pt>
                <c:pt idx="398">
                  <c:v>42959.109027777777</c:v>
                </c:pt>
                <c:pt idx="399">
                  <c:v>42959.150694444441</c:v>
                </c:pt>
                <c:pt idx="400">
                  <c:v>42959.192361111112</c:v>
                </c:pt>
                <c:pt idx="401">
                  <c:v>42959.234027777777</c:v>
                </c:pt>
                <c:pt idx="402">
                  <c:v>42959.275694444441</c:v>
                </c:pt>
                <c:pt idx="403">
                  <c:v>42959.317361111112</c:v>
                </c:pt>
                <c:pt idx="404">
                  <c:v>42959.359027777777</c:v>
                </c:pt>
                <c:pt idx="405">
                  <c:v>42959.400694444441</c:v>
                </c:pt>
                <c:pt idx="406">
                  <c:v>42959.442361111112</c:v>
                </c:pt>
                <c:pt idx="407">
                  <c:v>42959.484027777777</c:v>
                </c:pt>
                <c:pt idx="408">
                  <c:v>42959.525694444441</c:v>
                </c:pt>
                <c:pt idx="409">
                  <c:v>42959.567361111112</c:v>
                </c:pt>
                <c:pt idx="410">
                  <c:v>42959.609027777777</c:v>
                </c:pt>
                <c:pt idx="411">
                  <c:v>42959.650694444441</c:v>
                </c:pt>
                <c:pt idx="412">
                  <c:v>42959.692361111112</c:v>
                </c:pt>
                <c:pt idx="413">
                  <c:v>42959.734027777777</c:v>
                </c:pt>
                <c:pt idx="414">
                  <c:v>42959.775694444441</c:v>
                </c:pt>
                <c:pt idx="415">
                  <c:v>42959.817361111112</c:v>
                </c:pt>
                <c:pt idx="416">
                  <c:v>42959.859027777777</c:v>
                </c:pt>
                <c:pt idx="417">
                  <c:v>42959.900694444441</c:v>
                </c:pt>
                <c:pt idx="418">
                  <c:v>42959.942361111112</c:v>
                </c:pt>
                <c:pt idx="419">
                  <c:v>42959.984027777777</c:v>
                </c:pt>
                <c:pt idx="420">
                  <c:v>42960.025694444441</c:v>
                </c:pt>
                <c:pt idx="421">
                  <c:v>42960.067361111112</c:v>
                </c:pt>
                <c:pt idx="422">
                  <c:v>42960.109027777777</c:v>
                </c:pt>
                <c:pt idx="423">
                  <c:v>42960.150694444441</c:v>
                </c:pt>
                <c:pt idx="424">
                  <c:v>42960.192361111112</c:v>
                </c:pt>
                <c:pt idx="425">
                  <c:v>42960.234027777777</c:v>
                </c:pt>
                <c:pt idx="426">
                  <c:v>42960.275694444441</c:v>
                </c:pt>
                <c:pt idx="427">
                  <c:v>42960.317361111112</c:v>
                </c:pt>
                <c:pt idx="428">
                  <c:v>42960.359027777777</c:v>
                </c:pt>
                <c:pt idx="429">
                  <c:v>42960.400694444441</c:v>
                </c:pt>
                <c:pt idx="430">
                  <c:v>42960.442361111112</c:v>
                </c:pt>
                <c:pt idx="431">
                  <c:v>42960.484027777777</c:v>
                </c:pt>
                <c:pt idx="432">
                  <c:v>42960.525694444441</c:v>
                </c:pt>
                <c:pt idx="433">
                  <c:v>42960.567361111112</c:v>
                </c:pt>
                <c:pt idx="434">
                  <c:v>42960.609027777777</c:v>
                </c:pt>
                <c:pt idx="435">
                  <c:v>42960.650694444441</c:v>
                </c:pt>
                <c:pt idx="436">
                  <c:v>42960.692361111112</c:v>
                </c:pt>
                <c:pt idx="437">
                  <c:v>42960.734027777777</c:v>
                </c:pt>
                <c:pt idx="438">
                  <c:v>42960.775694444441</c:v>
                </c:pt>
                <c:pt idx="439">
                  <c:v>42960.817361111112</c:v>
                </c:pt>
                <c:pt idx="440">
                  <c:v>42960.859027777777</c:v>
                </c:pt>
                <c:pt idx="441">
                  <c:v>42960.900694444441</c:v>
                </c:pt>
                <c:pt idx="442">
                  <c:v>42960.942361111112</c:v>
                </c:pt>
                <c:pt idx="443">
                  <c:v>42960.984027777777</c:v>
                </c:pt>
                <c:pt idx="444">
                  <c:v>42961.025694444441</c:v>
                </c:pt>
                <c:pt idx="445">
                  <c:v>42961.067361111112</c:v>
                </c:pt>
                <c:pt idx="446">
                  <c:v>42961.109027777777</c:v>
                </c:pt>
                <c:pt idx="447">
                  <c:v>42961.150694444441</c:v>
                </c:pt>
                <c:pt idx="448">
                  <c:v>42961.192361111112</c:v>
                </c:pt>
                <c:pt idx="449">
                  <c:v>42961.234027777777</c:v>
                </c:pt>
                <c:pt idx="450">
                  <c:v>42961.275694444441</c:v>
                </c:pt>
                <c:pt idx="451">
                  <c:v>42961.317361111112</c:v>
                </c:pt>
                <c:pt idx="452">
                  <c:v>42961.359027777777</c:v>
                </c:pt>
                <c:pt idx="453">
                  <c:v>42961.400694444441</c:v>
                </c:pt>
                <c:pt idx="454">
                  <c:v>42961.442361111112</c:v>
                </c:pt>
                <c:pt idx="455">
                  <c:v>42961.484027777777</c:v>
                </c:pt>
                <c:pt idx="456">
                  <c:v>42961.525694444441</c:v>
                </c:pt>
                <c:pt idx="457">
                  <c:v>42961.567361111112</c:v>
                </c:pt>
                <c:pt idx="458">
                  <c:v>42961.609027777777</c:v>
                </c:pt>
                <c:pt idx="459">
                  <c:v>42961.650694444441</c:v>
                </c:pt>
                <c:pt idx="460">
                  <c:v>42961.692361111112</c:v>
                </c:pt>
                <c:pt idx="461">
                  <c:v>42961.734027777777</c:v>
                </c:pt>
                <c:pt idx="462">
                  <c:v>42961.775694444441</c:v>
                </c:pt>
                <c:pt idx="463">
                  <c:v>42961.817361111112</c:v>
                </c:pt>
                <c:pt idx="464">
                  <c:v>42961.859027777777</c:v>
                </c:pt>
                <c:pt idx="465">
                  <c:v>42961.900694444441</c:v>
                </c:pt>
                <c:pt idx="466">
                  <c:v>42961.942361111112</c:v>
                </c:pt>
                <c:pt idx="467">
                  <c:v>42961.984027777777</c:v>
                </c:pt>
                <c:pt idx="468">
                  <c:v>42962.025694444441</c:v>
                </c:pt>
                <c:pt idx="469">
                  <c:v>42962.067361111112</c:v>
                </c:pt>
                <c:pt idx="470">
                  <c:v>42962.109027777777</c:v>
                </c:pt>
                <c:pt idx="471">
                  <c:v>42962.150694444441</c:v>
                </c:pt>
                <c:pt idx="472">
                  <c:v>42962.192361111112</c:v>
                </c:pt>
                <c:pt idx="473">
                  <c:v>42962.234027777777</c:v>
                </c:pt>
                <c:pt idx="474">
                  <c:v>42962.275694444441</c:v>
                </c:pt>
                <c:pt idx="475">
                  <c:v>42962.317361111112</c:v>
                </c:pt>
                <c:pt idx="476">
                  <c:v>42962.359027777777</c:v>
                </c:pt>
              </c:numCache>
            </c:numRef>
          </c:xVal>
          <c:yVal>
            <c:numRef>
              <c:f>'ZVII - R. 11'!$B$22:$B$497</c:f>
              <c:numCache>
                <c:formatCode>General</c:formatCode>
                <c:ptCount val="476"/>
                <c:pt idx="0">
                  <c:v>21</c:v>
                </c:pt>
                <c:pt idx="1">
                  <c:v>51</c:v>
                </c:pt>
                <c:pt idx="2">
                  <c:v>51</c:v>
                </c:pt>
                <c:pt idx="3">
                  <c:v>31</c:v>
                </c:pt>
                <c:pt idx="4">
                  <c:v>51</c:v>
                </c:pt>
                <c:pt idx="5">
                  <c:v>41</c:v>
                </c:pt>
                <c:pt idx="6">
                  <c:v>31</c:v>
                </c:pt>
                <c:pt idx="7">
                  <c:v>51</c:v>
                </c:pt>
                <c:pt idx="8">
                  <c:v>0</c:v>
                </c:pt>
                <c:pt idx="9">
                  <c:v>21</c:v>
                </c:pt>
                <c:pt idx="10">
                  <c:v>31</c:v>
                </c:pt>
                <c:pt idx="11">
                  <c:v>41</c:v>
                </c:pt>
                <c:pt idx="12">
                  <c:v>134</c:v>
                </c:pt>
                <c:pt idx="13">
                  <c:v>72</c:v>
                </c:pt>
                <c:pt idx="14">
                  <c:v>41</c:v>
                </c:pt>
                <c:pt idx="15">
                  <c:v>21</c:v>
                </c:pt>
                <c:pt idx="16">
                  <c:v>72</c:v>
                </c:pt>
                <c:pt idx="17">
                  <c:v>82</c:v>
                </c:pt>
                <c:pt idx="18">
                  <c:v>41</c:v>
                </c:pt>
                <c:pt idx="19">
                  <c:v>93</c:v>
                </c:pt>
                <c:pt idx="20">
                  <c:v>72</c:v>
                </c:pt>
                <c:pt idx="21">
                  <c:v>21</c:v>
                </c:pt>
                <c:pt idx="22">
                  <c:v>62</c:v>
                </c:pt>
                <c:pt idx="23">
                  <c:v>62</c:v>
                </c:pt>
                <c:pt idx="24">
                  <c:v>51</c:v>
                </c:pt>
                <c:pt idx="25">
                  <c:v>31</c:v>
                </c:pt>
                <c:pt idx="26">
                  <c:v>31</c:v>
                </c:pt>
                <c:pt idx="27">
                  <c:v>41</c:v>
                </c:pt>
                <c:pt idx="28">
                  <c:v>10</c:v>
                </c:pt>
                <c:pt idx="29">
                  <c:v>21</c:v>
                </c:pt>
                <c:pt idx="30">
                  <c:v>41</c:v>
                </c:pt>
                <c:pt idx="31">
                  <c:v>51</c:v>
                </c:pt>
                <c:pt idx="32">
                  <c:v>41</c:v>
                </c:pt>
                <c:pt idx="33">
                  <c:v>21</c:v>
                </c:pt>
                <c:pt idx="34">
                  <c:v>10</c:v>
                </c:pt>
                <c:pt idx="35">
                  <c:v>41</c:v>
                </c:pt>
                <c:pt idx="36">
                  <c:v>72</c:v>
                </c:pt>
                <c:pt idx="37">
                  <c:v>62</c:v>
                </c:pt>
                <c:pt idx="38">
                  <c:v>51</c:v>
                </c:pt>
                <c:pt idx="39">
                  <c:v>62</c:v>
                </c:pt>
                <c:pt idx="40">
                  <c:v>82</c:v>
                </c:pt>
                <c:pt idx="41">
                  <c:v>51</c:v>
                </c:pt>
                <c:pt idx="42">
                  <c:v>123</c:v>
                </c:pt>
                <c:pt idx="43">
                  <c:v>62</c:v>
                </c:pt>
                <c:pt idx="44">
                  <c:v>21</c:v>
                </c:pt>
                <c:pt idx="45">
                  <c:v>62</c:v>
                </c:pt>
                <c:pt idx="46">
                  <c:v>41</c:v>
                </c:pt>
                <c:pt idx="47">
                  <c:v>41</c:v>
                </c:pt>
                <c:pt idx="48">
                  <c:v>31</c:v>
                </c:pt>
                <c:pt idx="49">
                  <c:v>21</c:v>
                </c:pt>
                <c:pt idx="50">
                  <c:v>31</c:v>
                </c:pt>
                <c:pt idx="51">
                  <c:v>41</c:v>
                </c:pt>
                <c:pt idx="52">
                  <c:v>10</c:v>
                </c:pt>
                <c:pt idx="53">
                  <c:v>41</c:v>
                </c:pt>
                <c:pt idx="54">
                  <c:v>10</c:v>
                </c:pt>
                <c:pt idx="55">
                  <c:v>21</c:v>
                </c:pt>
                <c:pt idx="56">
                  <c:v>93</c:v>
                </c:pt>
                <c:pt idx="57">
                  <c:v>93</c:v>
                </c:pt>
                <c:pt idx="58">
                  <c:v>41</c:v>
                </c:pt>
                <c:pt idx="59">
                  <c:v>51</c:v>
                </c:pt>
                <c:pt idx="60">
                  <c:v>41</c:v>
                </c:pt>
                <c:pt idx="61">
                  <c:v>31</c:v>
                </c:pt>
                <c:pt idx="62">
                  <c:v>72</c:v>
                </c:pt>
                <c:pt idx="63">
                  <c:v>10</c:v>
                </c:pt>
                <c:pt idx="64">
                  <c:v>10</c:v>
                </c:pt>
                <c:pt idx="65">
                  <c:v>93</c:v>
                </c:pt>
                <c:pt idx="66">
                  <c:v>41</c:v>
                </c:pt>
                <c:pt idx="67">
                  <c:v>113</c:v>
                </c:pt>
                <c:pt idx="68">
                  <c:v>144</c:v>
                </c:pt>
                <c:pt idx="69">
                  <c:v>113</c:v>
                </c:pt>
                <c:pt idx="70">
                  <c:v>144</c:v>
                </c:pt>
                <c:pt idx="71">
                  <c:v>113</c:v>
                </c:pt>
                <c:pt idx="72">
                  <c:v>82</c:v>
                </c:pt>
                <c:pt idx="73">
                  <c:v>144</c:v>
                </c:pt>
                <c:pt idx="74">
                  <c:v>103</c:v>
                </c:pt>
                <c:pt idx="75">
                  <c:v>103</c:v>
                </c:pt>
                <c:pt idx="76">
                  <c:v>154</c:v>
                </c:pt>
                <c:pt idx="77">
                  <c:v>62</c:v>
                </c:pt>
                <c:pt idx="78">
                  <c:v>226</c:v>
                </c:pt>
                <c:pt idx="79">
                  <c:v>165</c:v>
                </c:pt>
                <c:pt idx="80">
                  <c:v>206</c:v>
                </c:pt>
                <c:pt idx="81">
                  <c:v>165</c:v>
                </c:pt>
                <c:pt idx="82">
                  <c:v>134</c:v>
                </c:pt>
                <c:pt idx="83">
                  <c:v>195</c:v>
                </c:pt>
                <c:pt idx="84">
                  <c:v>216</c:v>
                </c:pt>
                <c:pt idx="85">
                  <c:v>216</c:v>
                </c:pt>
                <c:pt idx="86">
                  <c:v>144</c:v>
                </c:pt>
                <c:pt idx="87">
                  <c:v>103</c:v>
                </c:pt>
                <c:pt idx="88">
                  <c:v>257</c:v>
                </c:pt>
                <c:pt idx="89">
                  <c:v>123</c:v>
                </c:pt>
                <c:pt idx="90">
                  <c:v>216</c:v>
                </c:pt>
                <c:pt idx="91">
                  <c:v>165</c:v>
                </c:pt>
                <c:pt idx="92">
                  <c:v>113</c:v>
                </c:pt>
                <c:pt idx="93">
                  <c:v>134</c:v>
                </c:pt>
                <c:pt idx="94">
                  <c:v>216</c:v>
                </c:pt>
                <c:pt idx="95">
                  <c:v>154</c:v>
                </c:pt>
                <c:pt idx="96">
                  <c:v>185</c:v>
                </c:pt>
                <c:pt idx="97">
                  <c:v>165</c:v>
                </c:pt>
                <c:pt idx="98">
                  <c:v>298</c:v>
                </c:pt>
                <c:pt idx="99">
                  <c:v>195</c:v>
                </c:pt>
                <c:pt idx="100">
                  <c:v>123</c:v>
                </c:pt>
                <c:pt idx="101">
                  <c:v>175</c:v>
                </c:pt>
                <c:pt idx="102">
                  <c:v>185</c:v>
                </c:pt>
                <c:pt idx="103">
                  <c:v>216</c:v>
                </c:pt>
                <c:pt idx="104">
                  <c:v>237</c:v>
                </c:pt>
                <c:pt idx="105">
                  <c:v>195</c:v>
                </c:pt>
                <c:pt idx="106">
                  <c:v>144</c:v>
                </c:pt>
                <c:pt idx="107">
                  <c:v>154</c:v>
                </c:pt>
                <c:pt idx="108">
                  <c:v>216</c:v>
                </c:pt>
                <c:pt idx="109">
                  <c:v>206</c:v>
                </c:pt>
                <c:pt idx="110">
                  <c:v>195</c:v>
                </c:pt>
                <c:pt idx="111">
                  <c:v>154</c:v>
                </c:pt>
                <c:pt idx="112">
                  <c:v>309</c:v>
                </c:pt>
                <c:pt idx="113">
                  <c:v>247</c:v>
                </c:pt>
                <c:pt idx="114">
                  <c:v>237</c:v>
                </c:pt>
                <c:pt idx="115">
                  <c:v>185</c:v>
                </c:pt>
                <c:pt idx="116">
                  <c:v>134</c:v>
                </c:pt>
                <c:pt idx="117">
                  <c:v>62</c:v>
                </c:pt>
                <c:pt idx="118">
                  <c:v>41</c:v>
                </c:pt>
                <c:pt idx="119">
                  <c:v>41</c:v>
                </c:pt>
                <c:pt idx="120">
                  <c:v>21</c:v>
                </c:pt>
                <c:pt idx="121">
                  <c:v>41</c:v>
                </c:pt>
                <c:pt idx="122">
                  <c:v>31</c:v>
                </c:pt>
                <c:pt idx="123">
                  <c:v>72</c:v>
                </c:pt>
                <c:pt idx="124">
                  <c:v>31</c:v>
                </c:pt>
                <c:pt idx="125">
                  <c:v>31</c:v>
                </c:pt>
                <c:pt idx="126">
                  <c:v>51</c:v>
                </c:pt>
                <c:pt idx="127">
                  <c:v>21</c:v>
                </c:pt>
                <c:pt idx="128">
                  <c:v>21</c:v>
                </c:pt>
                <c:pt idx="129">
                  <c:v>51</c:v>
                </c:pt>
                <c:pt idx="130">
                  <c:v>93</c:v>
                </c:pt>
                <c:pt idx="131">
                  <c:v>82</c:v>
                </c:pt>
                <c:pt idx="132">
                  <c:v>82</c:v>
                </c:pt>
                <c:pt idx="133">
                  <c:v>51</c:v>
                </c:pt>
                <c:pt idx="134">
                  <c:v>31</c:v>
                </c:pt>
                <c:pt idx="135">
                  <c:v>51</c:v>
                </c:pt>
                <c:pt idx="136">
                  <c:v>62</c:v>
                </c:pt>
                <c:pt idx="137">
                  <c:v>51</c:v>
                </c:pt>
                <c:pt idx="138">
                  <c:v>62</c:v>
                </c:pt>
                <c:pt idx="139">
                  <c:v>62</c:v>
                </c:pt>
                <c:pt idx="140">
                  <c:v>51</c:v>
                </c:pt>
                <c:pt idx="141">
                  <c:v>31</c:v>
                </c:pt>
                <c:pt idx="142">
                  <c:v>0</c:v>
                </c:pt>
                <c:pt idx="143">
                  <c:v>62</c:v>
                </c:pt>
                <c:pt idx="144">
                  <c:v>62</c:v>
                </c:pt>
                <c:pt idx="145">
                  <c:v>41</c:v>
                </c:pt>
                <c:pt idx="146">
                  <c:v>41</c:v>
                </c:pt>
                <c:pt idx="147">
                  <c:v>62</c:v>
                </c:pt>
                <c:pt idx="148">
                  <c:v>41</c:v>
                </c:pt>
                <c:pt idx="149">
                  <c:v>62</c:v>
                </c:pt>
                <c:pt idx="150">
                  <c:v>62</c:v>
                </c:pt>
                <c:pt idx="151">
                  <c:v>31</c:v>
                </c:pt>
                <c:pt idx="152">
                  <c:v>154</c:v>
                </c:pt>
                <c:pt idx="153">
                  <c:v>82</c:v>
                </c:pt>
                <c:pt idx="154">
                  <c:v>103</c:v>
                </c:pt>
                <c:pt idx="155">
                  <c:v>103</c:v>
                </c:pt>
                <c:pt idx="156">
                  <c:v>31</c:v>
                </c:pt>
                <c:pt idx="157">
                  <c:v>103</c:v>
                </c:pt>
                <c:pt idx="158">
                  <c:v>103</c:v>
                </c:pt>
                <c:pt idx="159">
                  <c:v>31</c:v>
                </c:pt>
                <c:pt idx="160">
                  <c:v>93</c:v>
                </c:pt>
                <c:pt idx="161">
                  <c:v>134</c:v>
                </c:pt>
                <c:pt idx="162">
                  <c:v>62</c:v>
                </c:pt>
                <c:pt idx="163">
                  <c:v>72</c:v>
                </c:pt>
                <c:pt idx="164">
                  <c:v>51</c:v>
                </c:pt>
                <c:pt idx="165">
                  <c:v>51</c:v>
                </c:pt>
                <c:pt idx="166">
                  <c:v>82</c:v>
                </c:pt>
                <c:pt idx="167">
                  <c:v>41</c:v>
                </c:pt>
                <c:pt idx="168">
                  <c:v>51</c:v>
                </c:pt>
                <c:pt idx="169">
                  <c:v>0</c:v>
                </c:pt>
                <c:pt idx="170">
                  <c:v>21</c:v>
                </c:pt>
                <c:pt idx="171">
                  <c:v>41</c:v>
                </c:pt>
                <c:pt idx="172">
                  <c:v>51</c:v>
                </c:pt>
                <c:pt idx="173">
                  <c:v>51</c:v>
                </c:pt>
                <c:pt idx="174">
                  <c:v>51</c:v>
                </c:pt>
                <c:pt idx="175">
                  <c:v>72</c:v>
                </c:pt>
                <c:pt idx="176">
                  <c:v>10</c:v>
                </c:pt>
                <c:pt idx="177">
                  <c:v>62</c:v>
                </c:pt>
                <c:pt idx="178">
                  <c:v>103</c:v>
                </c:pt>
                <c:pt idx="179">
                  <c:v>123</c:v>
                </c:pt>
                <c:pt idx="180">
                  <c:v>62</c:v>
                </c:pt>
                <c:pt idx="181">
                  <c:v>154</c:v>
                </c:pt>
                <c:pt idx="182">
                  <c:v>72</c:v>
                </c:pt>
                <c:pt idx="183">
                  <c:v>82</c:v>
                </c:pt>
                <c:pt idx="184">
                  <c:v>185</c:v>
                </c:pt>
                <c:pt idx="185">
                  <c:v>93</c:v>
                </c:pt>
                <c:pt idx="186">
                  <c:v>134</c:v>
                </c:pt>
                <c:pt idx="187">
                  <c:v>154</c:v>
                </c:pt>
                <c:pt idx="188">
                  <c:v>72</c:v>
                </c:pt>
                <c:pt idx="189">
                  <c:v>72</c:v>
                </c:pt>
                <c:pt idx="190">
                  <c:v>10</c:v>
                </c:pt>
                <c:pt idx="191">
                  <c:v>21</c:v>
                </c:pt>
                <c:pt idx="192">
                  <c:v>72</c:v>
                </c:pt>
                <c:pt idx="193">
                  <c:v>21</c:v>
                </c:pt>
                <c:pt idx="194">
                  <c:v>21</c:v>
                </c:pt>
                <c:pt idx="195">
                  <c:v>21</c:v>
                </c:pt>
                <c:pt idx="196">
                  <c:v>31</c:v>
                </c:pt>
                <c:pt idx="197">
                  <c:v>51</c:v>
                </c:pt>
                <c:pt idx="198">
                  <c:v>31</c:v>
                </c:pt>
                <c:pt idx="199">
                  <c:v>72</c:v>
                </c:pt>
                <c:pt idx="200">
                  <c:v>72</c:v>
                </c:pt>
                <c:pt idx="201">
                  <c:v>113</c:v>
                </c:pt>
                <c:pt idx="202">
                  <c:v>51</c:v>
                </c:pt>
                <c:pt idx="203">
                  <c:v>62</c:v>
                </c:pt>
                <c:pt idx="204">
                  <c:v>31</c:v>
                </c:pt>
                <c:pt idx="205">
                  <c:v>93</c:v>
                </c:pt>
                <c:pt idx="206">
                  <c:v>41</c:v>
                </c:pt>
                <c:pt idx="207">
                  <c:v>82</c:v>
                </c:pt>
                <c:pt idx="208">
                  <c:v>62</c:v>
                </c:pt>
                <c:pt idx="209">
                  <c:v>82</c:v>
                </c:pt>
                <c:pt idx="210">
                  <c:v>93</c:v>
                </c:pt>
                <c:pt idx="211">
                  <c:v>51</c:v>
                </c:pt>
                <c:pt idx="212">
                  <c:v>21</c:v>
                </c:pt>
                <c:pt idx="213">
                  <c:v>72</c:v>
                </c:pt>
                <c:pt idx="214">
                  <c:v>51</c:v>
                </c:pt>
                <c:pt idx="215">
                  <c:v>21</c:v>
                </c:pt>
                <c:pt idx="216">
                  <c:v>31</c:v>
                </c:pt>
                <c:pt idx="217">
                  <c:v>0</c:v>
                </c:pt>
                <c:pt idx="218">
                  <c:v>41</c:v>
                </c:pt>
                <c:pt idx="219">
                  <c:v>41</c:v>
                </c:pt>
                <c:pt idx="220">
                  <c:v>31</c:v>
                </c:pt>
                <c:pt idx="221">
                  <c:v>10</c:v>
                </c:pt>
                <c:pt idx="222">
                  <c:v>62</c:v>
                </c:pt>
                <c:pt idx="223">
                  <c:v>93</c:v>
                </c:pt>
                <c:pt idx="224">
                  <c:v>51</c:v>
                </c:pt>
                <c:pt idx="225">
                  <c:v>31</c:v>
                </c:pt>
                <c:pt idx="226">
                  <c:v>51</c:v>
                </c:pt>
                <c:pt idx="227">
                  <c:v>62</c:v>
                </c:pt>
                <c:pt idx="228">
                  <c:v>41</c:v>
                </c:pt>
                <c:pt idx="229">
                  <c:v>62</c:v>
                </c:pt>
                <c:pt idx="230">
                  <c:v>82</c:v>
                </c:pt>
                <c:pt idx="231">
                  <c:v>51</c:v>
                </c:pt>
                <c:pt idx="232">
                  <c:v>62</c:v>
                </c:pt>
                <c:pt idx="233">
                  <c:v>51</c:v>
                </c:pt>
                <c:pt idx="234">
                  <c:v>103</c:v>
                </c:pt>
                <c:pt idx="235">
                  <c:v>93</c:v>
                </c:pt>
                <c:pt idx="236">
                  <c:v>113</c:v>
                </c:pt>
                <c:pt idx="237">
                  <c:v>113</c:v>
                </c:pt>
                <c:pt idx="238">
                  <c:v>103</c:v>
                </c:pt>
                <c:pt idx="239">
                  <c:v>82</c:v>
                </c:pt>
                <c:pt idx="240">
                  <c:v>134</c:v>
                </c:pt>
                <c:pt idx="241">
                  <c:v>144</c:v>
                </c:pt>
                <c:pt idx="242">
                  <c:v>123</c:v>
                </c:pt>
                <c:pt idx="243">
                  <c:v>134</c:v>
                </c:pt>
                <c:pt idx="244">
                  <c:v>175</c:v>
                </c:pt>
                <c:pt idx="245">
                  <c:v>103</c:v>
                </c:pt>
                <c:pt idx="246">
                  <c:v>165</c:v>
                </c:pt>
                <c:pt idx="247">
                  <c:v>113</c:v>
                </c:pt>
                <c:pt idx="248">
                  <c:v>93</c:v>
                </c:pt>
                <c:pt idx="249">
                  <c:v>123</c:v>
                </c:pt>
                <c:pt idx="250">
                  <c:v>144</c:v>
                </c:pt>
                <c:pt idx="251">
                  <c:v>144</c:v>
                </c:pt>
                <c:pt idx="252">
                  <c:v>165</c:v>
                </c:pt>
                <c:pt idx="253">
                  <c:v>175</c:v>
                </c:pt>
                <c:pt idx="254">
                  <c:v>154</c:v>
                </c:pt>
                <c:pt idx="255">
                  <c:v>175</c:v>
                </c:pt>
                <c:pt idx="256">
                  <c:v>247</c:v>
                </c:pt>
                <c:pt idx="257">
                  <c:v>237</c:v>
                </c:pt>
                <c:pt idx="258">
                  <c:v>154</c:v>
                </c:pt>
                <c:pt idx="259">
                  <c:v>185</c:v>
                </c:pt>
                <c:pt idx="260">
                  <c:v>165</c:v>
                </c:pt>
                <c:pt idx="261">
                  <c:v>113</c:v>
                </c:pt>
                <c:pt idx="262">
                  <c:v>257</c:v>
                </c:pt>
                <c:pt idx="263">
                  <c:v>237</c:v>
                </c:pt>
                <c:pt idx="264">
                  <c:v>226</c:v>
                </c:pt>
                <c:pt idx="265">
                  <c:v>134</c:v>
                </c:pt>
                <c:pt idx="266">
                  <c:v>154</c:v>
                </c:pt>
                <c:pt idx="267">
                  <c:v>175</c:v>
                </c:pt>
                <c:pt idx="268">
                  <c:v>185</c:v>
                </c:pt>
                <c:pt idx="269">
                  <c:v>247</c:v>
                </c:pt>
                <c:pt idx="270">
                  <c:v>185</c:v>
                </c:pt>
                <c:pt idx="271">
                  <c:v>206</c:v>
                </c:pt>
                <c:pt idx="272">
                  <c:v>206</c:v>
                </c:pt>
                <c:pt idx="273">
                  <c:v>247</c:v>
                </c:pt>
                <c:pt idx="274">
                  <c:v>226</c:v>
                </c:pt>
                <c:pt idx="275">
                  <c:v>175</c:v>
                </c:pt>
                <c:pt idx="276">
                  <c:v>340</c:v>
                </c:pt>
                <c:pt idx="277">
                  <c:v>247</c:v>
                </c:pt>
                <c:pt idx="278">
                  <c:v>195</c:v>
                </c:pt>
                <c:pt idx="279">
                  <c:v>195</c:v>
                </c:pt>
                <c:pt idx="280">
                  <c:v>195</c:v>
                </c:pt>
                <c:pt idx="281">
                  <c:v>206</c:v>
                </c:pt>
                <c:pt idx="282">
                  <c:v>257</c:v>
                </c:pt>
                <c:pt idx="283">
                  <c:v>175</c:v>
                </c:pt>
                <c:pt idx="284">
                  <c:v>72</c:v>
                </c:pt>
                <c:pt idx="285">
                  <c:v>62</c:v>
                </c:pt>
                <c:pt idx="286">
                  <c:v>31</c:v>
                </c:pt>
                <c:pt idx="287">
                  <c:v>41</c:v>
                </c:pt>
                <c:pt idx="288">
                  <c:v>72</c:v>
                </c:pt>
                <c:pt idx="289">
                  <c:v>41</c:v>
                </c:pt>
                <c:pt idx="290">
                  <c:v>41</c:v>
                </c:pt>
                <c:pt idx="291">
                  <c:v>41</c:v>
                </c:pt>
                <c:pt idx="292">
                  <c:v>21</c:v>
                </c:pt>
                <c:pt idx="293">
                  <c:v>21</c:v>
                </c:pt>
                <c:pt idx="294">
                  <c:v>31</c:v>
                </c:pt>
                <c:pt idx="295">
                  <c:v>31</c:v>
                </c:pt>
                <c:pt idx="296">
                  <c:v>31</c:v>
                </c:pt>
                <c:pt idx="297">
                  <c:v>72</c:v>
                </c:pt>
                <c:pt idx="298">
                  <c:v>51</c:v>
                </c:pt>
                <c:pt idx="299">
                  <c:v>82</c:v>
                </c:pt>
                <c:pt idx="300">
                  <c:v>62</c:v>
                </c:pt>
                <c:pt idx="301">
                  <c:v>51</c:v>
                </c:pt>
                <c:pt idx="302">
                  <c:v>113</c:v>
                </c:pt>
                <c:pt idx="303">
                  <c:v>144</c:v>
                </c:pt>
                <c:pt idx="304">
                  <c:v>134</c:v>
                </c:pt>
                <c:pt idx="305">
                  <c:v>82</c:v>
                </c:pt>
                <c:pt idx="306">
                  <c:v>165</c:v>
                </c:pt>
                <c:pt idx="307">
                  <c:v>113</c:v>
                </c:pt>
                <c:pt idx="308">
                  <c:v>72</c:v>
                </c:pt>
                <c:pt idx="309">
                  <c:v>10</c:v>
                </c:pt>
                <c:pt idx="310">
                  <c:v>21</c:v>
                </c:pt>
                <c:pt idx="311">
                  <c:v>93</c:v>
                </c:pt>
                <c:pt idx="312">
                  <c:v>21</c:v>
                </c:pt>
                <c:pt idx="313">
                  <c:v>21</c:v>
                </c:pt>
                <c:pt idx="314">
                  <c:v>31</c:v>
                </c:pt>
                <c:pt idx="315">
                  <c:v>10</c:v>
                </c:pt>
                <c:pt idx="316">
                  <c:v>31</c:v>
                </c:pt>
                <c:pt idx="317">
                  <c:v>62</c:v>
                </c:pt>
                <c:pt idx="318">
                  <c:v>41</c:v>
                </c:pt>
                <c:pt idx="319">
                  <c:v>103</c:v>
                </c:pt>
                <c:pt idx="320">
                  <c:v>51</c:v>
                </c:pt>
                <c:pt idx="321">
                  <c:v>41</c:v>
                </c:pt>
                <c:pt idx="322">
                  <c:v>123</c:v>
                </c:pt>
                <c:pt idx="323">
                  <c:v>134</c:v>
                </c:pt>
                <c:pt idx="324">
                  <c:v>93</c:v>
                </c:pt>
                <c:pt idx="325">
                  <c:v>72</c:v>
                </c:pt>
                <c:pt idx="326">
                  <c:v>134</c:v>
                </c:pt>
                <c:pt idx="327">
                  <c:v>154</c:v>
                </c:pt>
                <c:pt idx="328">
                  <c:v>134</c:v>
                </c:pt>
                <c:pt idx="329">
                  <c:v>123</c:v>
                </c:pt>
                <c:pt idx="330">
                  <c:v>123</c:v>
                </c:pt>
                <c:pt idx="331">
                  <c:v>103</c:v>
                </c:pt>
                <c:pt idx="332">
                  <c:v>93</c:v>
                </c:pt>
                <c:pt idx="333">
                  <c:v>21</c:v>
                </c:pt>
                <c:pt idx="334">
                  <c:v>41</c:v>
                </c:pt>
                <c:pt idx="335">
                  <c:v>62</c:v>
                </c:pt>
                <c:pt idx="336">
                  <c:v>31</c:v>
                </c:pt>
                <c:pt idx="337">
                  <c:v>31</c:v>
                </c:pt>
                <c:pt idx="338">
                  <c:v>41</c:v>
                </c:pt>
                <c:pt idx="339">
                  <c:v>41</c:v>
                </c:pt>
                <c:pt idx="340">
                  <c:v>62</c:v>
                </c:pt>
                <c:pt idx="341">
                  <c:v>31</c:v>
                </c:pt>
                <c:pt idx="342">
                  <c:v>21</c:v>
                </c:pt>
                <c:pt idx="343">
                  <c:v>0</c:v>
                </c:pt>
                <c:pt idx="344">
                  <c:v>21</c:v>
                </c:pt>
                <c:pt idx="345">
                  <c:v>123</c:v>
                </c:pt>
                <c:pt idx="346">
                  <c:v>41</c:v>
                </c:pt>
                <c:pt idx="347">
                  <c:v>51</c:v>
                </c:pt>
                <c:pt idx="348">
                  <c:v>113</c:v>
                </c:pt>
                <c:pt idx="349">
                  <c:v>93</c:v>
                </c:pt>
                <c:pt idx="350">
                  <c:v>82</c:v>
                </c:pt>
                <c:pt idx="351">
                  <c:v>41</c:v>
                </c:pt>
                <c:pt idx="352">
                  <c:v>103</c:v>
                </c:pt>
                <c:pt idx="353">
                  <c:v>51</c:v>
                </c:pt>
                <c:pt idx="354">
                  <c:v>62</c:v>
                </c:pt>
                <c:pt idx="355">
                  <c:v>51</c:v>
                </c:pt>
                <c:pt idx="356">
                  <c:v>72</c:v>
                </c:pt>
                <c:pt idx="357">
                  <c:v>31</c:v>
                </c:pt>
                <c:pt idx="358">
                  <c:v>72</c:v>
                </c:pt>
                <c:pt idx="359">
                  <c:v>31</c:v>
                </c:pt>
                <c:pt idx="360">
                  <c:v>51</c:v>
                </c:pt>
                <c:pt idx="361">
                  <c:v>21</c:v>
                </c:pt>
                <c:pt idx="362">
                  <c:v>10</c:v>
                </c:pt>
                <c:pt idx="363">
                  <c:v>62</c:v>
                </c:pt>
                <c:pt idx="364">
                  <c:v>51</c:v>
                </c:pt>
                <c:pt idx="365">
                  <c:v>41</c:v>
                </c:pt>
                <c:pt idx="366">
                  <c:v>93</c:v>
                </c:pt>
                <c:pt idx="367">
                  <c:v>103</c:v>
                </c:pt>
                <c:pt idx="368">
                  <c:v>62</c:v>
                </c:pt>
                <c:pt idx="369">
                  <c:v>62</c:v>
                </c:pt>
                <c:pt idx="370">
                  <c:v>82</c:v>
                </c:pt>
                <c:pt idx="371">
                  <c:v>123</c:v>
                </c:pt>
                <c:pt idx="372">
                  <c:v>82</c:v>
                </c:pt>
                <c:pt idx="373">
                  <c:v>51</c:v>
                </c:pt>
                <c:pt idx="374">
                  <c:v>144</c:v>
                </c:pt>
                <c:pt idx="375">
                  <c:v>144</c:v>
                </c:pt>
                <c:pt idx="376">
                  <c:v>144</c:v>
                </c:pt>
                <c:pt idx="377">
                  <c:v>165</c:v>
                </c:pt>
                <c:pt idx="378">
                  <c:v>123</c:v>
                </c:pt>
                <c:pt idx="379">
                  <c:v>93</c:v>
                </c:pt>
                <c:pt idx="380">
                  <c:v>82</c:v>
                </c:pt>
                <c:pt idx="381">
                  <c:v>93</c:v>
                </c:pt>
                <c:pt idx="382">
                  <c:v>93</c:v>
                </c:pt>
                <c:pt idx="383">
                  <c:v>123</c:v>
                </c:pt>
                <c:pt idx="384">
                  <c:v>103</c:v>
                </c:pt>
                <c:pt idx="385">
                  <c:v>113</c:v>
                </c:pt>
                <c:pt idx="386">
                  <c:v>165</c:v>
                </c:pt>
                <c:pt idx="387">
                  <c:v>144</c:v>
                </c:pt>
                <c:pt idx="388">
                  <c:v>144</c:v>
                </c:pt>
                <c:pt idx="389">
                  <c:v>72</c:v>
                </c:pt>
                <c:pt idx="390">
                  <c:v>175</c:v>
                </c:pt>
                <c:pt idx="391">
                  <c:v>93</c:v>
                </c:pt>
                <c:pt idx="392">
                  <c:v>113</c:v>
                </c:pt>
                <c:pt idx="393">
                  <c:v>175</c:v>
                </c:pt>
                <c:pt idx="394">
                  <c:v>82</c:v>
                </c:pt>
                <c:pt idx="395">
                  <c:v>82</c:v>
                </c:pt>
                <c:pt idx="396">
                  <c:v>144</c:v>
                </c:pt>
                <c:pt idx="397">
                  <c:v>185</c:v>
                </c:pt>
                <c:pt idx="398">
                  <c:v>113</c:v>
                </c:pt>
                <c:pt idx="399">
                  <c:v>103</c:v>
                </c:pt>
                <c:pt idx="400">
                  <c:v>237</c:v>
                </c:pt>
                <c:pt idx="401">
                  <c:v>154</c:v>
                </c:pt>
                <c:pt idx="402">
                  <c:v>278</c:v>
                </c:pt>
                <c:pt idx="403">
                  <c:v>247</c:v>
                </c:pt>
                <c:pt idx="404">
                  <c:v>216</c:v>
                </c:pt>
                <c:pt idx="405">
                  <c:v>144</c:v>
                </c:pt>
                <c:pt idx="406">
                  <c:v>195</c:v>
                </c:pt>
                <c:pt idx="407">
                  <c:v>278</c:v>
                </c:pt>
                <c:pt idx="408">
                  <c:v>206</c:v>
                </c:pt>
                <c:pt idx="409">
                  <c:v>206</c:v>
                </c:pt>
                <c:pt idx="410">
                  <c:v>144</c:v>
                </c:pt>
                <c:pt idx="411">
                  <c:v>165</c:v>
                </c:pt>
                <c:pt idx="412">
                  <c:v>195</c:v>
                </c:pt>
                <c:pt idx="413">
                  <c:v>175</c:v>
                </c:pt>
                <c:pt idx="414">
                  <c:v>267</c:v>
                </c:pt>
                <c:pt idx="415">
                  <c:v>206</c:v>
                </c:pt>
                <c:pt idx="416">
                  <c:v>216</c:v>
                </c:pt>
                <c:pt idx="417">
                  <c:v>154</c:v>
                </c:pt>
                <c:pt idx="418">
                  <c:v>134</c:v>
                </c:pt>
                <c:pt idx="419">
                  <c:v>165</c:v>
                </c:pt>
                <c:pt idx="420">
                  <c:v>237</c:v>
                </c:pt>
                <c:pt idx="421">
                  <c:v>134</c:v>
                </c:pt>
                <c:pt idx="422">
                  <c:v>216</c:v>
                </c:pt>
                <c:pt idx="423">
                  <c:v>216</c:v>
                </c:pt>
                <c:pt idx="424">
                  <c:v>206</c:v>
                </c:pt>
                <c:pt idx="425">
                  <c:v>226</c:v>
                </c:pt>
                <c:pt idx="426">
                  <c:v>309</c:v>
                </c:pt>
                <c:pt idx="427">
                  <c:v>185</c:v>
                </c:pt>
                <c:pt idx="428">
                  <c:v>257</c:v>
                </c:pt>
                <c:pt idx="429">
                  <c:v>237</c:v>
                </c:pt>
                <c:pt idx="430">
                  <c:v>175</c:v>
                </c:pt>
                <c:pt idx="431">
                  <c:v>226</c:v>
                </c:pt>
                <c:pt idx="432">
                  <c:v>267</c:v>
                </c:pt>
                <c:pt idx="433">
                  <c:v>175</c:v>
                </c:pt>
                <c:pt idx="434">
                  <c:v>206</c:v>
                </c:pt>
                <c:pt idx="435">
                  <c:v>247</c:v>
                </c:pt>
                <c:pt idx="436">
                  <c:v>175</c:v>
                </c:pt>
                <c:pt idx="437">
                  <c:v>175</c:v>
                </c:pt>
                <c:pt idx="438">
                  <c:v>226</c:v>
                </c:pt>
                <c:pt idx="439">
                  <c:v>247</c:v>
                </c:pt>
                <c:pt idx="440">
                  <c:v>175</c:v>
                </c:pt>
                <c:pt idx="441">
                  <c:v>185</c:v>
                </c:pt>
                <c:pt idx="442">
                  <c:v>113</c:v>
                </c:pt>
                <c:pt idx="443">
                  <c:v>154</c:v>
                </c:pt>
                <c:pt idx="444">
                  <c:v>226</c:v>
                </c:pt>
                <c:pt idx="445">
                  <c:v>206</c:v>
                </c:pt>
                <c:pt idx="446">
                  <c:v>216</c:v>
                </c:pt>
                <c:pt idx="447">
                  <c:v>278</c:v>
                </c:pt>
                <c:pt idx="448">
                  <c:v>185</c:v>
                </c:pt>
                <c:pt idx="449">
                  <c:v>257</c:v>
                </c:pt>
                <c:pt idx="450">
                  <c:v>206</c:v>
                </c:pt>
                <c:pt idx="451">
                  <c:v>175</c:v>
                </c:pt>
                <c:pt idx="452">
                  <c:v>144</c:v>
                </c:pt>
                <c:pt idx="453">
                  <c:v>82</c:v>
                </c:pt>
                <c:pt idx="454">
                  <c:v>72</c:v>
                </c:pt>
                <c:pt idx="455">
                  <c:v>31</c:v>
                </c:pt>
                <c:pt idx="456">
                  <c:v>41</c:v>
                </c:pt>
                <c:pt idx="457">
                  <c:v>72</c:v>
                </c:pt>
                <c:pt idx="458">
                  <c:v>82</c:v>
                </c:pt>
                <c:pt idx="459">
                  <c:v>103</c:v>
                </c:pt>
                <c:pt idx="460">
                  <c:v>51</c:v>
                </c:pt>
                <c:pt idx="461">
                  <c:v>93</c:v>
                </c:pt>
                <c:pt idx="462">
                  <c:v>165</c:v>
                </c:pt>
                <c:pt idx="463">
                  <c:v>123</c:v>
                </c:pt>
                <c:pt idx="464">
                  <c:v>154</c:v>
                </c:pt>
                <c:pt idx="465">
                  <c:v>82</c:v>
                </c:pt>
                <c:pt idx="466">
                  <c:v>123</c:v>
                </c:pt>
                <c:pt idx="467">
                  <c:v>175</c:v>
                </c:pt>
                <c:pt idx="468">
                  <c:v>216</c:v>
                </c:pt>
                <c:pt idx="469">
                  <c:v>154</c:v>
                </c:pt>
                <c:pt idx="470">
                  <c:v>144</c:v>
                </c:pt>
                <c:pt idx="471">
                  <c:v>206</c:v>
                </c:pt>
                <c:pt idx="472">
                  <c:v>123</c:v>
                </c:pt>
                <c:pt idx="473">
                  <c:v>206</c:v>
                </c:pt>
                <c:pt idx="474">
                  <c:v>123</c:v>
                </c:pt>
                <c:pt idx="475">
                  <c:v>206</c:v>
                </c:pt>
              </c:numCache>
            </c:numRef>
          </c:yVal>
          <c:smooth val="1"/>
        </c:ser>
        <c:ser>
          <c:idx val="1"/>
          <c:order val="1"/>
          <c:tx>
            <c:v>Raum Nr. 5</c:v>
          </c:tx>
          <c:marker>
            <c:symbol val="none"/>
          </c:marker>
          <c:xVal>
            <c:numRef>
              <c:f>'ZVII - R. 11'!$I$22:$I$497</c:f>
              <c:numCache>
                <c:formatCode>m/d/yyyy\ h:mm</c:formatCode>
                <c:ptCount val="476"/>
                <c:pt idx="0">
                  <c:v>42942.567361111112</c:v>
                </c:pt>
                <c:pt idx="1">
                  <c:v>42942.609027777777</c:v>
                </c:pt>
                <c:pt idx="2">
                  <c:v>42942.650694444441</c:v>
                </c:pt>
                <c:pt idx="3">
                  <c:v>42942.692361111112</c:v>
                </c:pt>
                <c:pt idx="4">
                  <c:v>42942.734027777777</c:v>
                </c:pt>
                <c:pt idx="5">
                  <c:v>42942.775694444441</c:v>
                </c:pt>
                <c:pt idx="6">
                  <c:v>42942.817361111112</c:v>
                </c:pt>
                <c:pt idx="7">
                  <c:v>42942.859027777777</c:v>
                </c:pt>
                <c:pt idx="8">
                  <c:v>42942.900694444441</c:v>
                </c:pt>
                <c:pt idx="9">
                  <c:v>42942.942361111112</c:v>
                </c:pt>
                <c:pt idx="10">
                  <c:v>42942.984027777777</c:v>
                </c:pt>
                <c:pt idx="11">
                  <c:v>42943.025694444441</c:v>
                </c:pt>
                <c:pt idx="12">
                  <c:v>42943.067361111112</c:v>
                </c:pt>
                <c:pt idx="13">
                  <c:v>42943.109027777777</c:v>
                </c:pt>
                <c:pt idx="14">
                  <c:v>42943.150694444441</c:v>
                </c:pt>
                <c:pt idx="15">
                  <c:v>42943.192361111112</c:v>
                </c:pt>
                <c:pt idx="16">
                  <c:v>42943.234027777777</c:v>
                </c:pt>
                <c:pt idx="17">
                  <c:v>42943.275694444441</c:v>
                </c:pt>
                <c:pt idx="18">
                  <c:v>42943.317361111112</c:v>
                </c:pt>
                <c:pt idx="19">
                  <c:v>42943.359027777777</c:v>
                </c:pt>
                <c:pt idx="20">
                  <c:v>42943.400694444441</c:v>
                </c:pt>
                <c:pt idx="21">
                  <c:v>42943.442361111112</c:v>
                </c:pt>
                <c:pt idx="22">
                  <c:v>42943.484027777777</c:v>
                </c:pt>
                <c:pt idx="23">
                  <c:v>42943.525694444441</c:v>
                </c:pt>
                <c:pt idx="24">
                  <c:v>42943.567361111112</c:v>
                </c:pt>
                <c:pt idx="25">
                  <c:v>42943.609027777777</c:v>
                </c:pt>
                <c:pt idx="26">
                  <c:v>42943.650694444441</c:v>
                </c:pt>
                <c:pt idx="27">
                  <c:v>42943.692361111112</c:v>
                </c:pt>
                <c:pt idx="28">
                  <c:v>42943.734027777777</c:v>
                </c:pt>
                <c:pt idx="29">
                  <c:v>42943.775694444441</c:v>
                </c:pt>
                <c:pt idx="30">
                  <c:v>42943.817361111112</c:v>
                </c:pt>
                <c:pt idx="31">
                  <c:v>42943.859027777777</c:v>
                </c:pt>
                <c:pt idx="32">
                  <c:v>42943.900694444441</c:v>
                </c:pt>
                <c:pt idx="33">
                  <c:v>42943.942361111112</c:v>
                </c:pt>
                <c:pt idx="34">
                  <c:v>42943.984027777777</c:v>
                </c:pt>
                <c:pt idx="35">
                  <c:v>42944.025694444441</c:v>
                </c:pt>
                <c:pt idx="36">
                  <c:v>42944.067361111112</c:v>
                </c:pt>
                <c:pt idx="37">
                  <c:v>42944.109027777777</c:v>
                </c:pt>
                <c:pt idx="38">
                  <c:v>42944.150694444441</c:v>
                </c:pt>
                <c:pt idx="39">
                  <c:v>42944.192361111112</c:v>
                </c:pt>
                <c:pt idx="40">
                  <c:v>42944.234027777777</c:v>
                </c:pt>
                <c:pt idx="41">
                  <c:v>42944.275694444441</c:v>
                </c:pt>
                <c:pt idx="42">
                  <c:v>42944.317361111112</c:v>
                </c:pt>
                <c:pt idx="43">
                  <c:v>42944.359027777777</c:v>
                </c:pt>
                <c:pt idx="44">
                  <c:v>42944.400694444441</c:v>
                </c:pt>
                <c:pt idx="45">
                  <c:v>42944.442361111112</c:v>
                </c:pt>
                <c:pt idx="46">
                  <c:v>42944.484027777777</c:v>
                </c:pt>
                <c:pt idx="47">
                  <c:v>42944.525694444441</c:v>
                </c:pt>
                <c:pt idx="48">
                  <c:v>42944.567361111112</c:v>
                </c:pt>
                <c:pt idx="49">
                  <c:v>42944.609027777777</c:v>
                </c:pt>
                <c:pt idx="50">
                  <c:v>42944.650694444441</c:v>
                </c:pt>
                <c:pt idx="51">
                  <c:v>42944.692361111112</c:v>
                </c:pt>
                <c:pt idx="52">
                  <c:v>42944.734027777777</c:v>
                </c:pt>
                <c:pt idx="53">
                  <c:v>42944.775694444441</c:v>
                </c:pt>
                <c:pt idx="54">
                  <c:v>42944.817361111112</c:v>
                </c:pt>
                <c:pt idx="55">
                  <c:v>42944.859027777777</c:v>
                </c:pt>
                <c:pt idx="56">
                  <c:v>42944.900694444441</c:v>
                </c:pt>
                <c:pt idx="57">
                  <c:v>42944.942361111112</c:v>
                </c:pt>
                <c:pt idx="58">
                  <c:v>42944.984027777777</c:v>
                </c:pt>
                <c:pt idx="59">
                  <c:v>42945.025694444441</c:v>
                </c:pt>
                <c:pt idx="60">
                  <c:v>42945.067361111112</c:v>
                </c:pt>
                <c:pt idx="61">
                  <c:v>42945.109027777777</c:v>
                </c:pt>
                <c:pt idx="62">
                  <c:v>42945.150694444441</c:v>
                </c:pt>
                <c:pt idx="63">
                  <c:v>42945.192361111112</c:v>
                </c:pt>
                <c:pt idx="64">
                  <c:v>42945.234027777777</c:v>
                </c:pt>
                <c:pt idx="65">
                  <c:v>42945.275694444441</c:v>
                </c:pt>
                <c:pt idx="66">
                  <c:v>42945.317361111112</c:v>
                </c:pt>
                <c:pt idx="67">
                  <c:v>42945.359027777777</c:v>
                </c:pt>
                <c:pt idx="68">
                  <c:v>42945.400694444441</c:v>
                </c:pt>
                <c:pt idx="69">
                  <c:v>42945.442361111112</c:v>
                </c:pt>
                <c:pt idx="70">
                  <c:v>42945.484027777777</c:v>
                </c:pt>
                <c:pt idx="71">
                  <c:v>42945.525694444441</c:v>
                </c:pt>
                <c:pt idx="72">
                  <c:v>42945.567361111112</c:v>
                </c:pt>
                <c:pt idx="73">
                  <c:v>42945.609027777777</c:v>
                </c:pt>
                <c:pt idx="74">
                  <c:v>42945.650694444441</c:v>
                </c:pt>
                <c:pt idx="75">
                  <c:v>42945.692361111112</c:v>
                </c:pt>
                <c:pt idx="76">
                  <c:v>42945.734027777777</c:v>
                </c:pt>
                <c:pt idx="77">
                  <c:v>42945.775694444441</c:v>
                </c:pt>
                <c:pt idx="78">
                  <c:v>42945.817361111112</c:v>
                </c:pt>
                <c:pt idx="79">
                  <c:v>42945.859027777777</c:v>
                </c:pt>
                <c:pt idx="80">
                  <c:v>42945.900694444441</c:v>
                </c:pt>
                <c:pt idx="81">
                  <c:v>42945.942361111112</c:v>
                </c:pt>
                <c:pt idx="82">
                  <c:v>42945.984027777777</c:v>
                </c:pt>
                <c:pt idx="83">
                  <c:v>42946.025694444441</c:v>
                </c:pt>
                <c:pt idx="84">
                  <c:v>42946.067361111112</c:v>
                </c:pt>
                <c:pt idx="85">
                  <c:v>42946.109027777777</c:v>
                </c:pt>
                <c:pt idx="86">
                  <c:v>42946.150694444441</c:v>
                </c:pt>
                <c:pt idx="87">
                  <c:v>42946.192361111112</c:v>
                </c:pt>
                <c:pt idx="88">
                  <c:v>42946.234027777777</c:v>
                </c:pt>
                <c:pt idx="89">
                  <c:v>42946.275694444441</c:v>
                </c:pt>
                <c:pt idx="90">
                  <c:v>42946.317361111112</c:v>
                </c:pt>
                <c:pt idx="91">
                  <c:v>42946.359027777777</c:v>
                </c:pt>
                <c:pt idx="92">
                  <c:v>42946.400694444441</c:v>
                </c:pt>
                <c:pt idx="93">
                  <c:v>42946.442361111112</c:v>
                </c:pt>
                <c:pt idx="94">
                  <c:v>42946.484027777777</c:v>
                </c:pt>
                <c:pt idx="95">
                  <c:v>42946.525694444441</c:v>
                </c:pt>
                <c:pt idx="96">
                  <c:v>42946.567361111112</c:v>
                </c:pt>
                <c:pt idx="97">
                  <c:v>42946.609027777777</c:v>
                </c:pt>
                <c:pt idx="98">
                  <c:v>42946.650694444441</c:v>
                </c:pt>
                <c:pt idx="99">
                  <c:v>42946.692361111112</c:v>
                </c:pt>
                <c:pt idx="100">
                  <c:v>42946.734027777777</c:v>
                </c:pt>
                <c:pt idx="101">
                  <c:v>42946.775694444441</c:v>
                </c:pt>
                <c:pt idx="102">
                  <c:v>42946.817361111112</c:v>
                </c:pt>
                <c:pt idx="103">
                  <c:v>42946.859027777777</c:v>
                </c:pt>
                <c:pt idx="104">
                  <c:v>42946.900694444441</c:v>
                </c:pt>
                <c:pt idx="105">
                  <c:v>42946.942361111112</c:v>
                </c:pt>
                <c:pt idx="106">
                  <c:v>42946.984027777777</c:v>
                </c:pt>
                <c:pt idx="107">
                  <c:v>42947.025694444441</c:v>
                </c:pt>
                <c:pt idx="108">
                  <c:v>42947.067361111112</c:v>
                </c:pt>
                <c:pt idx="109">
                  <c:v>42947.109027777777</c:v>
                </c:pt>
                <c:pt idx="110">
                  <c:v>42947.150694444441</c:v>
                </c:pt>
                <c:pt idx="111">
                  <c:v>42947.192361111112</c:v>
                </c:pt>
                <c:pt idx="112">
                  <c:v>42947.234027777777</c:v>
                </c:pt>
                <c:pt idx="113">
                  <c:v>42947.275694444441</c:v>
                </c:pt>
                <c:pt idx="114">
                  <c:v>42947.317361111112</c:v>
                </c:pt>
                <c:pt idx="115">
                  <c:v>42947.359027777777</c:v>
                </c:pt>
                <c:pt idx="116">
                  <c:v>42947.400694444441</c:v>
                </c:pt>
                <c:pt idx="117">
                  <c:v>42947.442361111112</c:v>
                </c:pt>
                <c:pt idx="118">
                  <c:v>42947.484027777777</c:v>
                </c:pt>
                <c:pt idx="119">
                  <c:v>42947.525694444441</c:v>
                </c:pt>
                <c:pt idx="120">
                  <c:v>42947.567361111112</c:v>
                </c:pt>
                <c:pt idx="121">
                  <c:v>42947.609027777777</c:v>
                </c:pt>
                <c:pt idx="122">
                  <c:v>42947.650694444441</c:v>
                </c:pt>
                <c:pt idx="123">
                  <c:v>42947.692361111112</c:v>
                </c:pt>
                <c:pt idx="124">
                  <c:v>42947.734027777777</c:v>
                </c:pt>
                <c:pt idx="125">
                  <c:v>42947.775694444441</c:v>
                </c:pt>
                <c:pt idx="126">
                  <c:v>42947.817361111112</c:v>
                </c:pt>
                <c:pt idx="127">
                  <c:v>42947.859027777777</c:v>
                </c:pt>
                <c:pt idx="128">
                  <c:v>42947.900694444441</c:v>
                </c:pt>
                <c:pt idx="129">
                  <c:v>42947.942361111112</c:v>
                </c:pt>
                <c:pt idx="130">
                  <c:v>42947.984027777777</c:v>
                </c:pt>
                <c:pt idx="131">
                  <c:v>42948.025694444441</c:v>
                </c:pt>
                <c:pt idx="132">
                  <c:v>42948.067361111112</c:v>
                </c:pt>
                <c:pt idx="133">
                  <c:v>42948.109027777777</c:v>
                </c:pt>
                <c:pt idx="134">
                  <c:v>42948.150694444441</c:v>
                </c:pt>
                <c:pt idx="135">
                  <c:v>42948.192361111112</c:v>
                </c:pt>
                <c:pt idx="136">
                  <c:v>42948.234027777777</c:v>
                </c:pt>
                <c:pt idx="137">
                  <c:v>42948.275694444441</c:v>
                </c:pt>
                <c:pt idx="138">
                  <c:v>42948.317361111112</c:v>
                </c:pt>
                <c:pt idx="139">
                  <c:v>42948.359027777777</c:v>
                </c:pt>
                <c:pt idx="140">
                  <c:v>42948.400694444441</c:v>
                </c:pt>
                <c:pt idx="141">
                  <c:v>42948.442361111112</c:v>
                </c:pt>
                <c:pt idx="142">
                  <c:v>42948.484027777777</c:v>
                </c:pt>
                <c:pt idx="143">
                  <c:v>42948.525694444441</c:v>
                </c:pt>
                <c:pt idx="144">
                  <c:v>42948.567361111112</c:v>
                </c:pt>
                <c:pt idx="145">
                  <c:v>42948.609027777777</c:v>
                </c:pt>
                <c:pt idx="146">
                  <c:v>42948.650694444441</c:v>
                </c:pt>
                <c:pt idx="147">
                  <c:v>42948.692361111112</c:v>
                </c:pt>
                <c:pt idx="148">
                  <c:v>42948.734027777777</c:v>
                </c:pt>
                <c:pt idx="149">
                  <c:v>42948.775694444441</c:v>
                </c:pt>
                <c:pt idx="150">
                  <c:v>42948.817361111112</c:v>
                </c:pt>
                <c:pt idx="151">
                  <c:v>42948.859027777777</c:v>
                </c:pt>
                <c:pt idx="152">
                  <c:v>42948.900694444441</c:v>
                </c:pt>
                <c:pt idx="153">
                  <c:v>42948.942361111112</c:v>
                </c:pt>
                <c:pt idx="154">
                  <c:v>42948.984027777777</c:v>
                </c:pt>
                <c:pt idx="155">
                  <c:v>42949.025694444441</c:v>
                </c:pt>
                <c:pt idx="156">
                  <c:v>42949.067361111112</c:v>
                </c:pt>
                <c:pt idx="157">
                  <c:v>42949.109027777777</c:v>
                </c:pt>
                <c:pt idx="158">
                  <c:v>42949.150694444441</c:v>
                </c:pt>
                <c:pt idx="159">
                  <c:v>42949.192361111112</c:v>
                </c:pt>
                <c:pt idx="160">
                  <c:v>42949.234027777777</c:v>
                </c:pt>
                <c:pt idx="161">
                  <c:v>42949.275694444441</c:v>
                </c:pt>
                <c:pt idx="162">
                  <c:v>42949.317361111112</c:v>
                </c:pt>
                <c:pt idx="163">
                  <c:v>42949.359027777777</c:v>
                </c:pt>
                <c:pt idx="164">
                  <c:v>42949.400694444441</c:v>
                </c:pt>
                <c:pt idx="165">
                  <c:v>42949.442361111112</c:v>
                </c:pt>
                <c:pt idx="166">
                  <c:v>42949.484027777777</c:v>
                </c:pt>
                <c:pt idx="167">
                  <c:v>42949.525694444441</c:v>
                </c:pt>
                <c:pt idx="168">
                  <c:v>42949.567361111112</c:v>
                </c:pt>
                <c:pt idx="169">
                  <c:v>42949.609027777777</c:v>
                </c:pt>
                <c:pt idx="170">
                  <c:v>42949.650694444441</c:v>
                </c:pt>
                <c:pt idx="171">
                  <c:v>42949.692361111112</c:v>
                </c:pt>
                <c:pt idx="172">
                  <c:v>42949.734027777777</c:v>
                </c:pt>
                <c:pt idx="173">
                  <c:v>42949.775694444441</c:v>
                </c:pt>
                <c:pt idx="174">
                  <c:v>42949.817361111112</c:v>
                </c:pt>
                <c:pt idx="175">
                  <c:v>42949.859027777777</c:v>
                </c:pt>
                <c:pt idx="176">
                  <c:v>42949.900694444441</c:v>
                </c:pt>
                <c:pt idx="177">
                  <c:v>42949.942361111112</c:v>
                </c:pt>
                <c:pt idx="178">
                  <c:v>42949.984027777777</c:v>
                </c:pt>
                <c:pt idx="179">
                  <c:v>42950.025694444441</c:v>
                </c:pt>
                <c:pt idx="180">
                  <c:v>42950.067361111112</c:v>
                </c:pt>
                <c:pt idx="181">
                  <c:v>42950.109027777777</c:v>
                </c:pt>
                <c:pt idx="182">
                  <c:v>42950.150694444441</c:v>
                </c:pt>
                <c:pt idx="183">
                  <c:v>42950.192361111112</c:v>
                </c:pt>
                <c:pt idx="184">
                  <c:v>42950.234027777777</c:v>
                </c:pt>
                <c:pt idx="185">
                  <c:v>42950.275694444441</c:v>
                </c:pt>
                <c:pt idx="186">
                  <c:v>42950.317361111112</c:v>
                </c:pt>
                <c:pt idx="187">
                  <c:v>42950.359027777777</c:v>
                </c:pt>
                <c:pt idx="188">
                  <c:v>42950.400694444441</c:v>
                </c:pt>
                <c:pt idx="189">
                  <c:v>42950.442361111112</c:v>
                </c:pt>
                <c:pt idx="190">
                  <c:v>42950.484027777777</c:v>
                </c:pt>
                <c:pt idx="191">
                  <c:v>42950.525694444441</c:v>
                </c:pt>
                <c:pt idx="192">
                  <c:v>42950.567361111112</c:v>
                </c:pt>
                <c:pt idx="193">
                  <c:v>42950.609027777777</c:v>
                </c:pt>
                <c:pt idx="194">
                  <c:v>42950.650694444441</c:v>
                </c:pt>
                <c:pt idx="195">
                  <c:v>42950.692361111112</c:v>
                </c:pt>
                <c:pt idx="196">
                  <c:v>42950.734027777777</c:v>
                </c:pt>
                <c:pt idx="197">
                  <c:v>42950.775694444441</c:v>
                </c:pt>
                <c:pt idx="198">
                  <c:v>42950.817361111112</c:v>
                </c:pt>
                <c:pt idx="199">
                  <c:v>42950.859027777777</c:v>
                </c:pt>
                <c:pt idx="200">
                  <c:v>42950.900694444441</c:v>
                </c:pt>
                <c:pt idx="201">
                  <c:v>42950.942361111112</c:v>
                </c:pt>
                <c:pt idx="202">
                  <c:v>42950.984027777777</c:v>
                </c:pt>
                <c:pt idx="203">
                  <c:v>42951.025694444441</c:v>
                </c:pt>
                <c:pt idx="204">
                  <c:v>42951.067361111112</c:v>
                </c:pt>
                <c:pt idx="205">
                  <c:v>42951.109027777777</c:v>
                </c:pt>
                <c:pt idx="206">
                  <c:v>42951.150694444441</c:v>
                </c:pt>
                <c:pt idx="207">
                  <c:v>42951.192361111112</c:v>
                </c:pt>
                <c:pt idx="208">
                  <c:v>42951.234027777777</c:v>
                </c:pt>
                <c:pt idx="209">
                  <c:v>42951.275694444441</c:v>
                </c:pt>
                <c:pt idx="210">
                  <c:v>42951.317361111112</c:v>
                </c:pt>
                <c:pt idx="211">
                  <c:v>42951.359027777777</c:v>
                </c:pt>
                <c:pt idx="212">
                  <c:v>42951.400694444441</c:v>
                </c:pt>
                <c:pt idx="213">
                  <c:v>42951.442361111112</c:v>
                </c:pt>
                <c:pt idx="214">
                  <c:v>42951.484027777777</c:v>
                </c:pt>
                <c:pt idx="215">
                  <c:v>42951.525694444441</c:v>
                </c:pt>
                <c:pt idx="216">
                  <c:v>42951.567361111112</c:v>
                </c:pt>
                <c:pt idx="217">
                  <c:v>42951.609027777777</c:v>
                </c:pt>
                <c:pt idx="218">
                  <c:v>42951.650694444441</c:v>
                </c:pt>
                <c:pt idx="219">
                  <c:v>42951.692361111112</c:v>
                </c:pt>
                <c:pt idx="220">
                  <c:v>42951.734027777777</c:v>
                </c:pt>
                <c:pt idx="221">
                  <c:v>42951.775694444441</c:v>
                </c:pt>
                <c:pt idx="222">
                  <c:v>42951.817361111112</c:v>
                </c:pt>
                <c:pt idx="223">
                  <c:v>42951.859027777777</c:v>
                </c:pt>
                <c:pt idx="224">
                  <c:v>42951.900694444441</c:v>
                </c:pt>
                <c:pt idx="225">
                  <c:v>42951.942361111112</c:v>
                </c:pt>
                <c:pt idx="226">
                  <c:v>42951.984027777777</c:v>
                </c:pt>
                <c:pt idx="227">
                  <c:v>42952.025694444441</c:v>
                </c:pt>
                <c:pt idx="228">
                  <c:v>42952.067361111112</c:v>
                </c:pt>
                <c:pt idx="229">
                  <c:v>42952.109027777777</c:v>
                </c:pt>
                <c:pt idx="230">
                  <c:v>42952.150694444441</c:v>
                </c:pt>
                <c:pt idx="231">
                  <c:v>42952.192361111112</c:v>
                </c:pt>
                <c:pt idx="232">
                  <c:v>42952.234027777777</c:v>
                </c:pt>
                <c:pt idx="233">
                  <c:v>42952.275694444441</c:v>
                </c:pt>
                <c:pt idx="234">
                  <c:v>42952.317361111112</c:v>
                </c:pt>
                <c:pt idx="235">
                  <c:v>42952.359027777777</c:v>
                </c:pt>
                <c:pt idx="236">
                  <c:v>42952.400694444441</c:v>
                </c:pt>
                <c:pt idx="237">
                  <c:v>42952.442361111112</c:v>
                </c:pt>
                <c:pt idx="238">
                  <c:v>42952.484027777777</c:v>
                </c:pt>
                <c:pt idx="239">
                  <c:v>42952.525694444441</c:v>
                </c:pt>
                <c:pt idx="240">
                  <c:v>42952.567361111112</c:v>
                </c:pt>
                <c:pt idx="241">
                  <c:v>42952.609027777777</c:v>
                </c:pt>
                <c:pt idx="242">
                  <c:v>42952.650694444441</c:v>
                </c:pt>
                <c:pt idx="243">
                  <c:v>42952.692361111112</c:v>
                </c:pt>
                <c:pt idx="244">
                  <c:v>42952.734027777777</c:v>
                </c:pt>
                <c:pt idx="245">
                  <c:v>42952.775694444441</c:v>
                </c:pt>
                <c:pt idx="246">
                  <c:v>42952.817361111112</c:v>
                </c:pt>
                <c:pt idx="247">
                  <c:v>42952.859027777777</c:v>
                </c:pt>
                <c:pt idx="248">
                  <c:v>42952.900694444441</c:v>
                </c:pt>
                <c:pt idx="249">
                  <c:v>42952.942361111112</c:v>
                </c:pt>
                <c:pt idx="250">
                  <c:v>42952.984027777777</c:v>
                </c:pt>
                <c:pt idx="251">
                  <c:v>42953.025694444441</c:v>
                </c:pt>
                <c:pt idx="252">
                  <c:v>42953.067361111112</c:v>
                </c:pt>
                <c:pt idx="253">
                  <c:v>42953.109027777777</c:v>
                </c:pt>
                <c:pt idx="254">
                  <c:v>42953.150694444441</c:v>
                </c:pt>
                <c:pt idx="255">
                  <c:v>42953.192361111112</c:v>
                </c:pt>
                <c:pt idx="256">
                  <c:v>42953.234027777777</c:v>
                </c:pt>
                <c:pt idx="257">
                  <c:v>42953.275694444441</c:v>
                </c:pt>
                <c:pt idx="258">
                  <c:v>42953.317361111112</c:v>
                </c:pt>
                <c:pt idx="259">
                  <c:v>42953.359027777777</c:v>
                </c:pt>
                <c:pt idx="260">
                  <c:v>42953.400694444441</c:v>
                </c:pt>
                <c:pt idx="261">
                  <c:v>42953.442361111112</c:v>
                </c:pt>
                <c:pt idx="262">
                  <c:v>42953.484027777777</c:v>
                </c:pt>
                <c:pt idx="263">
                  <c:v>42953.525694444441</c:v>
                </c:pt>
                <c:pt idx="264">
                  <c:v>42953.567361111112</c:v>
                </c:pt>
                <c:pt idx="265">
                  <c:v>42953.609027777777</c:v>
                </c:pt>
                <c:pt idx="266">
                  <c:v>42953.650694444441</c:v>
                </c:pt>
                <c:pt idx="267">
                  <c:v>42953.692361111112</c:v>
                </c:pt>
                <c:pt idx="268">
                  <c:v>42953.734027777777</c:v>
                </c:pt>
                <c:pt idx="269">
                  <c:v>42953.775694444441</c:v>
                </c:pt>
                <c:pt idx="270">
                  <c:v>42953.817361111112</c:v>
                </c:pt>
                <c:pt idx="271">
                  <c:v>42953.859027777777</c:v>
                </c:pt>
                <c:pt idx="272">
                  <c:v>42953.900694444441</c:v>
                </c:pt>
                <c:pt idx="273">
                  <c:v>42953.942361111112</c:v>
                </c:pt>
                <c:pt idx="274">
                  <c:v>42953.984027777777</c:v>
                </c:pt>
                <c:pt idx="275">
                  <c:v>42954.025694444441</c:v>
                </c:pt>
                <c:pt idx="276">
                  <c:v>42954.067361111112</c:v>
                </c:pt>
                <c:pt idx="277">
                  <c:v>42954.109027777777</c:v>
                </c:pt>
                <c:pt idx="278">
                  <c:v>42954.150694444441</c:v>
                </c:pt>
                <c:pt idx="279">
                  <c:v>42954.192361111112</c:v>
                </c:pt>
                <c:pt idx="280">
                  <c:v>42954.234027777777</c:v>
                </c:pt>
                <c:pt idx="281">
                  <c:v>42954.275694444441</c:v>
                </c:pt>
                <c:pt idx="282">
                  <c:v>42954.317361111112</c:v>
                </c:pt>
                <c:pt idx="283">
                  <c:v>42954.359027777777</c:v>
                </c:pt>
                <c:pt idx="284">
                  <c:v>42954.400694444441</c:v>
                </c:pt>
                <c:pt idx="285">
                  <c:v>42954.442361111112</c:v>
                </c:pt>
                <c:pt idx="286">
                  <c:v>42954.484027777777</c:v>
                </c:pt>
                <c:pt idx="287">
                  <c:v>42954.525694444441</c:v>
                </c:pt>
                <c:pt idx="288">
                  <c:v>42954.567361111112</c:v>
                </c:pt>
                <c:pt idx="289">
                  <c:v>42954.609027777777</c:v>
                </c:pt>
                <c:pt idx="290">
                  <c:v>42954.650694444441</c:v>
                </c:pt>
                <c:pt idx="291">
                  <c:v>42954.692361111112</c:v>
                </c:pt>
                <c:pt idx="292">
                  <c:v>42954.734027777777</c:v>
                </c:pt>
                <c:pt idx="293">
                  <c:v>42954.775694444441</c:v>
                </c:pt>
                <c:pt idx="294">
                  <c:v>42954.817361111112</c:v>
                </c:pt>
                <c:pt idx="295">
                  <c:v>42954.859027777777</c:v>
                </c:pt>
                <c:pt idx="296">
                  <c:v>42954.900694444441</c:v>
                </c:pt>
                <c:pt idx="297">
                  <c:v>42954.942361111112</c:v>
                </c:pt>
                <c:pt idx="298">
                  <c:v>42954.984027777777</c:v>
                </c:pt>
                <c:pt idx="299">
                  <c:v>42955.025694444441</c:v>
                </c:pt>
                <c:pt idx="300">
                  <c:v>42955.067361111112</c:v>
                </c:pt>
                <c:pt idx="301">
                  <c:v>42955.109027777777</c:v>
                </c:pt>
                <c:pt idx="302">
                  <c:v>42955.150694444441</c:v>
                </c:pt>
                <c:pt idx="303">
                  <c:v>42955.192361111112</c:v>
                </c:pt>
                <c:pt idx="304">
                  <c:v>42955.234027777777</c:v>
                </c:pt>
                <c:pt idx="305">
                  <c:v>42955.275694444441</c:v>
                </c:pt>
                <c:pt idx="306">
                  <c:v>42955.317361111112</c:v>
                </c:pt>
                <c:pt idx="307">
                  <c:v>42955.359027777777</c:v>
                </c:pt>
                <c:pt idx="308">
                  <c:v>42955.400694444441</c:v>
                </c:pt>
                <c:pt idx="309">
                  <c:v>42955.442361111112</c:v>
                </c:pt>
                <c:pt idx="310">
                  <c:v>42955.484027777777</c:v>
                </c:pt>
                <c:pt idx="311">
                  <c:v>42955.525694444441</c:v>
                </c:pt>
                <c:pt idx="312">
                  <c:v>42955.567361111112</c:v>
                </c:pt>
                <c:pt idx="313">
                  <c:v>42955.609027777777</c:v>
                </c:pt>
                <c:pt idx="314">
                  <c:v>42955.650694444441</c:v>
                </c:pt>
                <c:pt idx="315">
                  <c:v>42955.692361111112</c:v>
                </c:pt>
                <c:pt idx="316">
                  <c:v>42955.734027777777</c:v>
                </c:pt>
                <c:pt idx="317">
                  <c:v>42955.775694444441</c:v>
                </c:pt>
                <c:pt idx="318">
                  <c:v>42955.817361111112</c:v>
                </c:pt>
                <c:pt idx="319">
                  <c:v>42955.859027777777</c:v>
                </c:pt>
                <c:pt idx="320">
                  <c:v>42955.900694444441</c:v>
                </c:pt>
                <c:pt idx="321">
                  <c:v>42955.942361111112</c:v>
                </c:pt>
                <c:pt idx="322">
                  <c:v>42955.984027777777</c:v>
                </c:pt>
                <c:pt idx="323">
                  <c:v>42956.025694444441</c:v>
                </c:pt>
                <c:pt idx="324">
                  <c:v>42956.067361111112</c:v>
                </c:pt>
                <c:pt idx="325">
                  <c:v>42956.109027777777</c:v>
                </c:pt>
                <c:pt idx="326">
                  <c:v>42956.150694444441</c:v>
                </c:pt>
                <c:pt idx="327">
                  <c:v>42956.192361111112</c:v>
                </c:pt>
                <c:pt idx="328">
                  <c:v>42956.234027777777</c:v>
                </c:pt>
                <c:pt idx="329">
                  <c:v>42956.275694444441</c:v>
                </c:pt>
                <c:pt idx="330">
                  <c:v>42956.317361111112</c:v>
                </c:pt>
                <c:pt idx="331">
                  <c:v>42956.359027777777</c:v>
                </c:pt>
                <c:pt idx="332">
                  <c:v>42956.400694444441</c:v>
                </c:pt>
                <c:pt idx="333">
                  <c:v>42956.442361111112</c:v>
                </c:pt>
                <c:pt idx="334">
                  <c:v>42956.484027777777</c:v>
                </c:pt>
                <c:pt idx="335">
                  <c:v>42956.525694444441</c:v>
                </c:pt>
                <c:pt idx="336">
                  <c:v>42956.567361111112</c:v>
                </c:pt>
                <c:pt idx="337">
                  <c:v>42956.609027777777</c:v>
                </c:pt>
                <c:pt idx="338">
                  <c:v>42956.650694444441</c:v>
                </c:pt>
                <c:pt idx="339">
                  <c:v>42956.692361111112</c:v>
                </c:pt>
                <c:pt idx="340">
                  <c:v>42956.734027777777</c:v>
                </c:pt>
                <c:pt idx="341">
                  <c:v>42956.775694444441</c:v>
                </c:pt>
                <c:pt idx="342">
                  <c:v>42956.817361111112</c:v>
                </c:pt>
                <c:pt idx="343">
                  <c:v>42956.859027777777</c:v>
                </c:pt>
                <c:pt idx="344">
                  <c:v>42956.900694444441</c:v>
                </c:pt>
                <c:pt idx="345">
                  <c:v>42956.942361111112</c:v>
                </c:pt>
                <c:pt idx="346">
                  <c:v>42956.984027777777</c:v>
                </c:pt>
                <c:pt idx="347">
                  <c:v>42957.025694444441</c:v>
                </c:pt>
                <c:pt idx="348">
                  <c:v>42957.067361111112</c:v>
                </c:pt>
                <c:pt idx="349">
                  <c:v>42957.109027777777</c:v>
                </c:pt>
                <c:pt idx="350">
                  <c:v>42957.150694444441</c:v>
                </c:pt>
                <c:pt idx="351">
                  <c:v>42957.192361111112</c:v>
                </c:pt>
                <c:pt idx="352">
                  <c:v>42957.234027777777</c:v>
                </c:pt>
                <c:pt idx="353">
                  <c:v>42957.275694444441</c:v>
                </c:pt>
                <c:pt idx="354">
                  <c:v>42957.317361111112</c:v>
                </c:pt>
                <c:pt idx="355">
                  <c:v>42957.359027777777</c:v>
                </c:pt>
                <c:pt idx="356">
                  <c:v>42957.400694444441</c:v>
                </c:pt>
                <c:pt idx="357">
                  <c:v>42957.442361111112</c:v>
                </c:pt>
                <c:pt idx="358">
                  <c:v>42957.484027777777</c:v>
                </c:pt>
                <c:pt idx="359">
                  <c:v>42957.525694444441</c:v>
                </c:pt>
                <c:pt idx="360">
                  <c:v>42957.567361111112</c:v>
                </c:pt>
                <c:pt idx="361">
                  <c:v>42957.609027777777</c:v>
                </c:pt>
                <c:pt idx="362">
                  <c:v>42957.650694444441</c:v>
                </c:pt>
                <c:pt idx="363">
                  <c:v>42957.692361111112</c:v>
                </c:pt>
                <c:pt idx="364">
                  <c:v>42957.734027777777</c:v>
                </c:pt>
                <c:pt idx="365">
                  <c:v>42957.775694444441</c:v>
                </c:pt>
                <c:pt idx="366">
                  <c:v>42957.817361111112</c:v>
                </c:pt>
                <c:pt idx="367">
                  <c:v>42957.859027777777</c:v>
                </c:pt>
                <c:pt idx="368">
                  <c:v>42957.900694444441</c:v>
                </c:pt>
                <c:pt idx="369">
                  <c:v>42957.942361111112</c:v>
                </c:pt>
                <c:pt idx="370">
                  <c:v>42957.984027777777</c:v>
                </c:pt>
                <c:pt idx="371">
                  <c:v>42958.025694444441</c:v>
                </c:pt>
                <c:pt idx="372">
                  <c:v>42958.067361111112</c:v>
                </c:pt>
                <c:pt idx="373">
                  <c:v>42958.109027777777</c:v>
                </c:pt>
                <c:pt idx="374">
                  <c:v>42958.150694444441</c:v>
                </c:pt>
                <c:pt idx="375">
                  <c:v>42958.192361111112</c:v>
                </c:pt>
                <c:pt idx="376">
                  <c:v>42958.234027777777</c:v>
                </c:pt>
                <c:pt idx="377">
                  <c:v>42958.275694444441</c:v>
                </c:pt>
                <c:pt idx="378">
                  <c:v>42958.317361111112</c:v>
                </c:pt>
                <c:pt idx="379">
                  <c:v>42958.359027777777</c:v>
                </c:pt>
                <c:pt idx="380">
                  <c:v>42958.400694444441</c:v>
                </c:pt>
                <c:pt idx="381">
                  <c:v>42958.442361111112</c:v>
                </c:pt>
                <c:pt idx="382">
                  <c:v>42958.484027777777</c:v>
                </c:pt>
                <c:pt idx="383">
                  <c:v>42958.525694444441</c:v>
                </c:pt>
                <c:pt idx="384">
                  <c:v>42958.567361111112</c:v>
                </c:pt>
                <c:pt idx="385">
                  <c:v>42958.609027777777</c:v>
                </c:pt>
                <c:pt idx="386">
                  <c:v>42958.650694444441</c:v>
                </c:pt>
                <c:pt idx="387">
                  <c:v>42958.692361111112</c:v>
                </c:pt>
                <c:pt idx="388">
                  <c:v>42958.734027777777</c:v>
                </c:pt>
                <c:pt idx="389">
                  <c:v>42958.775694444441</c:v>
                </c:pt>
                <c:pt idx="390">
                  <c:v>42958.817361111112</c:v>
                </c:pt>
                <c:pt idx="391">
                  <c:v>42958.859027777777</c:v>
                </c:pt>
                <c:pt idx="392">
                  <c:v>42958.900694444441</c:v>
                </c:pt>
                <c:pt idx="393">
                  <c:v>42958.942361111112</c:v>
                </c:pt>
                <c:pt idx="394">
                  <c:v>42958.984027777777</c:v>
                </c:pt>
                <c:pt idx="395">
                  <c:v>42959.025694444441</c:v>
                </c:pt>
                <c:pt idx="396">
                  <c:v>42959.067361111112</c:v>
                </c:pt>
                <c:pt idx="397">
                  <c:v>42959.109027777777</c:v>
                </c:pt>
                <c:pt idx="398">
                  <c:v>42959.150694444441</c:v>
                </c:pt>
                <c:pt idx="399">
                  <c:v>42959.192361111112</c:v>
                </c:pt>
                <c:pt idx="400">
                  <c:v>42959.234027777777</c:v>
                </c:pt>
                <c:pt idx="401">
                  <c:v>42959.275694444441</c:v>
                </c:pt>
                <c:pt idx="402">
                  <c:v>42959.317361111112</c:v>
                </c:pt>
                <c:pt idx="403">
                  <c:v>42959.359027777777</c:v>
                </c:pt>
                <c:pt idx="404">
                  <c:v>42959.400694444441</c:v>
                </c:pt>
                <c:pt idx="405">
                  <c:v>42959.442361111112</c:v>
                </c:pt>
                <c:pt idx="406">
                  <c:v>42959.484027777777</c:v>
                </c:pt>
                <c:pt idx="407">
                  <c:v>42959.525694444441</c:v>
                </c:pt>
                <c:pt idx="408">
                  <c:v>42959.567361111112</c:v>
                </c:pt>
                <c:pt idx="409">
                  <c:v>42959.609027777777</c:v>
                </c:pt>
                <c:pt idx="410">
                  <c:v>42959.650694444441</c:v>
                </c:pt>
                <c:pt idx="411">
                  <c:v>42959.692361111112</c:v>
                </c:pt>
                <c:pt idx="412">
                  <c:v>42959.734027777777</c:v>
                </c:pt>
                <c:pt idx="413">
                  <c:v>42959.775694444441</c:v>
                </c:pt>
                <c:pt idx="414">
                  <c:v>42959.817361111112</c:v>
                </c:pt>
                <c:pt idx="415">
                  <c:v>42959.859027777777</c:v>
                </c:pt>
                <c:pt idx="416">
                  <c:v>42959.900694444441</c:v>
                </c:pt>
                <c:pt idx="417">
                  <c:v>42959.942361111112</c:v>
                </c:pt>
                <c:pt idx="418">
                  <c:v>42959.984027777777</c:v>
                </c:pt>
                <c:pt idx="419">
                  <c:v>42960.025694444441</c:v>
                </c:pt>
                <c:pt idx="420">
                  <c:v>42960.067361111112</c:v>
                </c:pt>
                <c:pt idx="421">
                  <c:v>42960.109027777777</c:v>
                </c:pt>
                <c:pt idx="422">
                  <c:v>42960.150694444441</c:v>
                </c:pt>
                <c:pt idx="423">
                  <c:v>42960.192361111112</c:v>
                </c:pt>
                <c:pt idx="424">
                  <c:v>42960.234027777777</c:v>
                </c:pt>
                <c:pt idx="425">
                  <c:v>42960.275694444441</c:v>
                </c:pt>
                <c:pt idx="426">
                  <c:v>42960.317361111112</c:v>
                </c:pt>
                <c:pt idx="427">
                  <c:v>42960.359027777777</c:v>
                </c:pt>
                <c:pt idx="428">
                  <c:v>42960.400694444441</c:v>
                </c:pt>
                <c:pt idx="429">
                  <c:v>42960.442361111112</c:v>
                </c:pt>
                <c:pt idx="430">
                  <c:v>42960.484027777777</c:v>
                </c:pt>
                <c:pt idx="431">
                  <c:v>42960.525694444441</c:v>
                </c:pt>
                <c:pt idx="432">
                  <c:v>42960.567361111112</c:v>
                </c:pt>
                <c:pt idx="433">
                  <c:v>42960.609027777777</c:v>
                </c:pt>
                <c:pt idx="434">
                  <c:v>42960.650694444441</c:v>
                </c:pt>
                <c:pt idx="435">
                  <c:v>42960.692361111112</c:v>
                </c:pt>
                <c:pt idx="436">
                  <c:v>42960.734027777777</c:v>
                </c:pt>
                <c:pt idx="437">
                  <c:v>42960.775694444441</c:v>
                </c:pt>
                <c:pt idx="438">
                  <c:v>42960.817361111112</c:v>
                </c:pt>
                <c:pt idx="439">
                  <c:v>42960.859027777777</c:v>
                </c:pt>
                <c:pt idx="440">
                  <c:v>42960.900694444441</c:v>
                </c:pt>
                <c:pt idx="441">
                  <c:v>42960.942361111112</c:v>
                </c:pt>
                <c:pt idx="442">
                  <c:v>42960.984027777777</c:v>
                </c:pt>
                <c:pt idx="443">
                  <c:v>42961.025694444441</c:v>
                </c:pt>
                <c:pt idx="444">
                  <c:v>42961.067361111112</c:v>
                </c:pt>
                <c:pt idx="445">
                  <c:v>42961.109027777777</c:v>
                </c:pt>
                <c:pt idx="446">
                  <c:v>42961.150694444441</c:v>
                </c:pt>
                <c:pt idx="447">
                  <c:v>42961.192361111112</c:v>
                </c:pt>
                <c:pt idx="448">
                  <c:v>42961.234027777777</c:v>
                </c:pt>
                <c:pt idx="449">
                  <c:v>42961.275694444441</c:v>
                </c:pt>
                <c:pt idx="450">
                  <c:v>42961.317361111112</c:v>
                </c:pt>
                <c:pt idx="451">
                  <c:v>42961.359027777777</c:v>
                </c:pt>
                <c:pt idx="452">
                  <c:v>42961.400694444441</c:v>
                </c:pt>
                <c:pt idx="453">
                  <c:v>42961.442361111112</c:v>
                </c:pt>
                <c:pt idx="454">
                  <c:v>42961.484027777777</c:v>
                </c:pt>
                <c:pt idx="455">
                  <c:v>42961.525694444441</c:v>
                </c:pt>
                <c:pt idx="456">
                  <c:v>42961.567361111112</c:v>
                </c:pt>
                <c:pt idx="457">
                  <c:v>42961.609027777777</c:v>
                </c:pt>
                <c:pt idx="458">
                  <c:v>42961.650694444441</c:v>
                </c:pt>
                <c:pt idx="459">
                  <c:v>42961.692361111112</c:v>
                </c:pt>
                <c:pt idx="460">
                  <c:v>42961.734027777777</c:v>
                </c:pt>
                <c:pt idx="461">
                  <c:v>42961.775694444441</c:v>
                </c:pt>
                <c:pt idx="462">
                  <c:v>42961.817361111112</c:v>
                </c:pt>
                <c:pt idx="463">
                  <c:v>42961.859027777777</c:v>
                </c:pt>
                <c:pt idx="464">
                  <c:v>42961.900694444441</c:v>
                </c:pt>
                <c:pt idx="465">
                  <c:v>42961.942361111112</c:v>
                </c:pt>
                <c:pt idx="466">
                  <c:v>42961.984027777777</c:v>
                </c:pt>
                <c:pt idx="467">
                  <c:v>42962.025694444441</c:v>
                </c:pt>
                <c:pt idx="468">
                  <c:v>42962.067361111112</c:v>
                </c:pt>
                <c:pt idx="469">
                  <c:v>42962.109027777777</c:v>
                </c:pt>
                <c:pt idx="470">
                  <c:v>42962.150694444441</c:v>
                </c:pt>
                <c:pt idx="471">
                  <c:v>42962.192361111112</c:v>
                </c:pt>
                <c:pt idx="472">
                  <c:v>42962.234027777777</c:v>
                </c:pt>
                <c:pt idx="473">
                  <c:v>42962.275694444441</c:v>
                </c:pt>
                <c:pt idx="474">
                  <c:v>42962.317361111112</c:v>
                </c:pt>
                <c:pt idx="475">
                  <c:v>42962.359027777777</c:v>
                </c:pt>
              </c:numCache>
            </c:numRef>
          </c:xVal>
          <c:yVal>
            <c:numRef>
              <c:f>'ZVII - R. 11'!$K$22:$K$497</c:f>
              <c:numCache>
                <c:formatCode>General</c:formatCode>
                <c:ptCount val="476"/>
                <c:pt idx="0">
                  <c:v>277</c:v>
                </c:pt>
                <c:pt idx="1">
                  <c:v>260</c:v>
                </c:pt>
                <c:pt idx="2">
                  <c:v>236</c:v>
                </c:pt>
                <c:pt idx="3">
                  <c:v>293</c:v>
                </c:pt>
                <c:pt idx="4">
                  <c:v>293</c:v>
                </c:pt>
                <c:pt idx="5">
                  <c:v>317</c:v>
                </c:pt>
                <c:pt idx="6">
                  <c:v>195</c:v>
                </c:pt>
                <c:pt idx="7">
                  <c:v>455</c:v>
                </c:pt>
                <c:pt idx="8">
                  <c:v>285</c:v>
                </c:pt>
                <c:pt idx="9">
                  <c:v>317</c:v>
                </c:pt>
                <c:pt idx="10">
                  <c:v>390</c:v>
                </c:pt>
                <c:pt idx="11">
                  <c:v>325</c:v>
                </c:pt>
                <c:pt idx="12">
                  <c:v>301</c:v>
                </c:pt>
                <c:pt idx="13">
                  <c:v>325</c:v>
                </c:pt>
                <c:pt idx="14">
                  <c:v>341</c:v>
                </c:pt>
                <c:pt idx="15">
                  <c:v>350</c:v>
                </c:pt>
                <c:pt idx="16">
                  <c:v>333</c:v>
                </c:pt>
                <c:pt idx="17">
                  <c:v>301</c:v>
                </c:pt>
                <c:pt idx="18">
                  <c:v>293</c:v>
                </c:pt>
                <c:pt idx="19">
                  <c:v>309</c:v>
                </c:pt>
                <c:pt idx="20">
                  <c:v>301</c:v>
                </c:pt>
                <c:pt idx="21">
                  <c:v>358</c:v>
                </c:pt>
                <c:pt idx="22">
                  <c:v>301</c:v>
                </c:pt>
                <c:pt idx="23">
                  <c:v>333</c:v>
                </c:pt>
                <c:pt idx="24">
                  <c:v>260</c:v>
                </c:pt>
                <c:pt idx="25">
                  <c:v>366</c:v>
                </c:pt>
                <c:pt idx="26">
                  <c:v>220</c:v>
                </c:pt>
                <c:pt idx="27">
                  <c:v>285</c:v>
                </c:pt>
                <c:pt idx="28">
                  <c:v>325</c:v>
                </c:pt>
                <c:pt idx="29">
                  <c:v>341</c:v>
                </c:pt>
                <c:pt idx="30">
                  <c:v>455</c:v>
                </c:pt>
                <c:pt idx="31">
                  <c:v>333</c:v>
                </c:pt>
                <c:pt idx="32">
                  <c:v>333</c:v>
                </c:pt>
                <c:pt idx="33">
                  <c:v>325</c:v>
                </c:pt>
                <c:pt idx="34">
                  <c:v>415</c:v>
                </c:pt>
                <c:pt idx="35">
                  <c:v>317</c:v>
                </c:pt>
                <c:pt idx="36">
                  <c:v>276</c:v>
                </c:pt>
                <c:pt idx="37">
                  <c:v>301</c:v>
                </c:pt>
                <c:pt idx="38">
                  <c:v>333</c:v>
                </c:pt>
                <c:pt idx="39">
                  <c:v>293</c:v>
                </c:pt>
                <c:pt idx="40">
                  <c:v>455</c:v>
                </c:pt>
                <c:pt idx="41">
                  <c:v>268</c:v>
                </c:pt>
                <c:pt idx="42">
                  <c:v>285</c:v>
                </c:pt>
                <c:pt idx="43">
                  <c:v>301</c:v>
                </c:pt>
                <c:pt idx="44">
                  <c:v>293</c:v>
                </c:pt>
                <c:pt idx="45">
                  <c:v>415</c:v>
                </c:pt>
                <c:pt idx="46">
                  <c:v>415</c:v>
                </c:pt>
                <c:pt idx="47">
                  <c:v>463</c:v>
                </c:pt>
                <c:pt idx="48">
                  <c:v>268</c:v>
                </c:pt>
                <c:pt idx="49">
                  <c:v>293</c:v>
                </c:pt>
                <c:pt idx="50">
                  <c:v>276</c:v>
                </c:pt>
                <c:pt idx="51">
                  <c:v>236</c:v>
                </c:pt>
                <c:pt idx="52">
                  <c:v>325</c:v>
                </c:pt>
                <c:pt idx="53">
                  <c:v>358</c:v>
                </c:pt>
                <c:pt idx="54">
                  <c:v>301</c:v>
                </c:pt>
                <c:pt idx="55">
                  <c:v>325</c:v>
                </c:pt>
                <c:pt idx="56">
                  <c:v>374</c:v>
                </c:pt>
                <c:pt idx="57">
                  <c:v>325</c:v>
                </c:pt>
                <c:pt idx="58">
                  <c:v>358</c:v>
                </c:pt>
                <c:pt idx="59">
                  <c:v>285</c:v>
                </c:pt>
                <c:pt idx="60">
                  <c:v>309</c:v>
                </c:pt>
                <c:pt idx="61">
                  <c:v>317</c:v>
                </c:pt>
                <c:pt idx="62">
                  <c:v>293</c:v>
                </c:pt>
                <c:pt idx="63">
                  <c:v>350</c:v>
                </c:pt>
                <c:pt idx="64">
                  <c:v>341</c:v>
                </c:pt>
                <c:pt idx="65">
                  <c:v>309</c:v>
                </c:pt>
                <c:pt idx="66">
                  <c:v>333</c:v>
                </c:pt>
                <c:pt idx="67">
                  <c:v>276</c:v>
                </c:pt>
                <c:pt idx="68">
                  <c:v>374</c:v>
                </c:pt>
                <c:pt idx="69">
                  <c:v>309</c:v>
                </c:pt>
                <c:pt idx="70">
                  <c:v>374</c:v>
                </c:pt>
                <c:pt idx="71">
                  <c:v>333</c:v>
                </c:pt>
                <c:pt idx="72">
                  <c:v>366</c:v>
                </c:pt>
                <c:pt idx="73">
                  <c:v>398</c:v>
                </c:pt>
                <c:pt idx="74">
                  <c:v>333</c:v>
                </c:pt>
                <c:pt idx="75">
                  <c:v>366</c:v>
                </c:pt>
                <c:pt idx="76">
                  <c:v>407</c:v>
                </c:pt>
                <c:pt idx="77">
                  <c:v>293</c:v>
                </c:pt>
                <c:pt idx="78">
                  <c:v>382</c:v>
                </c:pt>
                <c:pt idx="79">
                  <c:v>341</c:v>
                </c:pt>
                <c:pt idx="80">
                  <c:v>293</c:v>
                </c:pt>
                <c:pt idx="81">
                  <c:v>398</c:v>
                </c:pt>
                <c:pt idx="82">
                  <c:v>496</c:v>
                </c:pt>
                <c:pt idx="83">
                  <c:v>333</c:v>
                </c:pt>
                <c:pt idx="84">
                  <c:v>415</c:v>
                </c:pt>
                <c:pt idx="85">
                  <c:v>325</c:v>
                </c:pt>
                <c:pt idx="86">
                  <c:v>358</c:v>
                </c:pt>
                <c:pt idx="87">
                  <c:v>455</c:v>
                </c:pt>
                <c:pt idx="88">
                  <c:v>293</c:v>
                </c:pt>
                <c:pt idx="89">
                  <c:v>447</c:v>
                </c:pt>
                <c:pt idx="90">
                  <c:v>398</c:v>
                </c:pt>
                <c:pt idx="91">
                  <c:v>398</c:v>
                </c:pt>
                <c:pt idx="92">
                  <c:v>398</c:v>
                </c:pt>
                <c:pt idx="93">
                  <c:v>407</c:v>
                </c:pt>
                <c:pt idx="94">
                  <c:v>390</c:v>
                </c:pt>
                <c:pt idx="95">
                  <c:v>431</c:v>
                </c:pt>
                <c:pt idx="96">
                  <c:v>374</c:v>
                </c:pt>
                <c:pt idx="97">
                  <c:v>447</c:v>
                </c:pt>
                <c:pt idx="98">
                  <c:v>504</c:v>
                </c:pt>
                <c:pt idx="99">
                  <c:v>415</c:v>
                </c:pt>
                <c:pt idx="100">
                  <c:v>504</c:v>
                </c:pt>
                <c:pt idx="101">
                  <c:v>447</c:v>
                </c:pt>
                <c:pt idx="102">
                  <c:v>415</c:v>
                </c:pt>
                <c:pt idx="103">
                  <c:v>496</c:v>
                </c:pt>
                <c:pt idx="104">
                  <c:v>358</c:v>
                </c:pt>
                <c:pt idx="105">
                  <c:v>463</c:v>
                </c:pt>
                <c:pt idx="106">
                  <c:v>431</c:v>
                </c:pt>
                <c:pt idx="107">
                  <c:v>423</c:v>
                </c:pt>
                <c:pt idx="108">
                  <c:v>431</c:v>
                </c:pt>
                <c:pt idx="109">
                  <c:v>382</c:v>
                </c:pt>
                <c:pt idx="110">
                  <c:v>447</c:v>
                </c:pt>
                <c:pt idx="111">
                  <c:v>415</c:v>
                </c:pt>
                <c:pt idx="112">
                  <c:v>382</c:v>
                </c:pt>
                <c:pt idx="113">
                  <c:v>366</c:v>
                </c:pt>
                <c:pt idx="114">
                  <c:v>488</c:v>
                </c:pt>
                <c:pt idx="115">
                  <c:v>398</c:v>
                </c:pt>
                <c:pt idx="116">
                  <c:v>382</c:v>
                </c:pt>
                <c:pt idx="117">
                  <c:v>463</c:v>
                </c:pt>
                <c:pt idx="118">
                  <c:v>407</c:v>
                </c:pt>
                <c:pt idx="119">
                  <c:v>390</c:v>
                </c:pt>
                <c:pt idx="120">
                  <c:v>317</c:v>
                </c:pt>
                <c:pt idx="121">
                  <c:v>285</c:v>
                </c:pt>
                <c:pt idx="122">
                  <c:v>407</c:v>
                </c:pt>
                <c:pt idx="123">
                  <c:v>358</c:v>
                </c:pt>
                <c:pt idx="124">
                  <c:v>366</c:v>
                </c:pt>
                <c:pt idx="125">
                  <c:v>398</c:v>
                </c:pt>
                <c:pt idx="126">
                  <c:v>301</c:v>
                </c:pt>
                <c:pt idx="127">
                  <c:v>423</c:v>
                </c:pt>
                <c:pt idx="128">
                  <c:v>528</c:v>
                </c:pt>
                <c:pt idx="129">
                  <c:v>447</c:v>
                </c:pt>
                <c:pt idx="130">
                  <c:v>431</c:v>
                </c:pt>
                <c:pt idx="131">
                  <c:v>496</c:v>
                </c:pt>
                <c:pt idx="132">
                  <c:v>333</c:v>
                </c:pt>
                <c:pt idx="133">
                  <c:v>366</c:v>
                </c:pt>
                <c:pt idx="134">
                  <c:v>358</c:v>
                </c:pt>
                <c:pt idx="135">
                  <c:v>309</c:v>
                </c:pt>
                <c:pt idx="136">
                  <c:v>333</c:v>
                </c:pt>
                <c:pt idx="137">
                  <c:v>374</c:v>
                </c:pt>
                <c:pt idx="138">
                  <c:v>439</c:v>
                </c:pt>
                <c:pt idx="139">
                  <c:v>328</c:v>
                </c:pt>
                <c:pt idx="140">
                  <c:v>431</c:v>
                </c:pt>
                <c:pt idx="141">
                  <c:v>379</c:v>
                </c:pt>
                <c:pt idx="142">
                  <c:v>511</c:v>
                </c:pt>
                <c:pt idx="143">
                  <c:v>400</c:v>
                </c:pt>
                <c:pt idx="144">
                  <c:v>436</c:v>
                </c:pt>
                <c:pt idx="145">
                  <c:v>375</c:v>
                </c:pt>
                <c:pt idx="146">
                  <c:v>345</c:v>
                </c:pt>
                <c:pt idx="147">
                  <c:v>341</c:v>
                </c:pt>
                <c:pt idx="148">
                  <c:v>350</c:v>
                </c:pt>
                <c:pt idx="149">
                  <c:v>333</c:v>
                </c:pt>
                <c:pt idx="150">
                  <c:v>415</c:v>
                </c:pt>
                <c:pt idx="151">
                  <c:v>472</c:v>
                </c:pt>
                <c:pt idx="152">
                  <c:v>390</c:v>
                </c:pt>
                <c:pt idx="153">
                  <c:v>463</c:v>
                </c:pt>
                <c:pt idx="154">
                  <c:v>390</c:v>
                </c:pt>
                <c:pt idx="155">
                  <c:v>463</c:v>
                </c:pt>
                <c:pt idx="156">
                  <c:v>407</c:v>
                </c:pt>
                <c:pt idx="157">
                  <c:v>407</c:v>
                </c:pt>
                <c:pt idx="158">
                  <c:v>366</c:v>
                </c:pt>
                <c:pt idx="159">
                  <c:v>423</c:v>
                </c:pt>
                <c:pt idx="160">
                  <c:v>415</c:v>
                </c:pt>
                <c:pt idx="161">
                  <c:v>480</c:v>
                </c:pt>
                <c:pt idx="162">
                  <c:v>398</c:v>
                </c:pt>
                <c:pt idx="163">
                  <c:v>398</c:v>
                </c:pt>
                <c:pt idx="164">
                  <c:v>407</c:v>
                </c:pt>
                <c:pt idx="165">
                  <c:v>341</c:v>
                </c:pt>
                <c:pt idx="166">
                  <c:v>325</c:v>
                </c:pt>
                <c:pt idx="167">
                  <c:v>398</c:v>
                </c:pt>
                <c:pt idx="168">
                  <c:v>398</c:v>
                </c:pt>
                <c:pt idx="169">
                  <c:v>358</c:v>
                </c:pt>
                <c:pt idx="170">
                  <c:v>390</c:v>
                </c:pt>
                <c:pt idx="171">
                  <c:v>341</c:v>
                </c:pt>
                <c:pt idx="172">
                  <c:v>317</c:v>
                </c:pt>
                <c:pt idx="173">
                  <c:v>350</c:v>
                </c:pt>
                <c:pt idx="174">
                  <c:v>415</c:v>
                </c:pt>
                <c:pt idx="175">
                  <c:v>423</c:v>
                </c:pt>
                <c:pt idx="176">
                  <c:v>260</c:v>
                </c:pt>
                <c:pt idx="177">
                  <c:v>447</c:v>
                </c:pt>
                <c:pt idx="178">
                  <c:v>463</c:v>
                </c:pt>
                <c:pt idx="179">
                  <c:v>366</c:v>
                </c:pt>
                <c:pt idx="180">
                  <c:v>366</c:v>
                </c:pt>
                <c:pt idx="181">
                  <c:v>504</c:v>
                </c:pt>
                <c:pt idx="182">
                  <c:v>398</c:v>
                </c:pt>
                <c:pt idx="183">
                  <c:v>431</c:v>
                </c:pt>
                <c:pt idx="184">
                  <c:v>407</c:v>
                </c:pt>
                <c:pt idx="185">
                  <c:v>431</c:v>
                </c:pt>
                <c:pt idx="186">
                  <c:v>447</c:v>
                </c:pt>
                <c:pt idx="187">
                  <c:v>382</c:v>
                </c:pt>
                <c:pt idx="188">
                  <c:v>455</c:v>
                </c:pt>
                <c:pt idx="189">
                  <c:v>398</c:v>
                </c:pt>
                <c:pt idx="190">
                  <c:v>333</c:v>
                </c:pt>
                <c:pt idx="191">
                  <c:v>366</c:v>
                </c:pt>
                <c:pt idx="192">
                  <c:v>407</c:v>
                </c:pt>
                <c:pt idx="193">
                  <c:v>398</c:v>
                </c:pt>
                <c:pt idx="194">
                  <c:v>358</c:v>
                </c:pt>
                <c:pt idx="195">
                  <c:v>390</c:v>
                </c:pt>
                <c:pt idx="196">
                  <c:v>309</c:v>
                </c:pt>
                <c:pt idx="197">
                  <c:v>358</c:v>
                </c:pt>
                <c:pt idx="198">
                  <c:v>407</c:v>
                </c:pt>
                <c:pt idx="199">
                  <c:v>358</c:v>
                </c:pt>
                <c:pt idx="200">
                  <c:v>333</c:v>
                </c:pt>
                <c:pt idx="201">
                  <c:v>415</c:v>
                </c:pt>
                <c:pt idx="202">
                  <c:v>382</c:v>
                </c:pt>
                <c:pt idx="203">
                  <c:v>374</c:v>
                </c:pt>
                <c:pt idx="204">
                  <c:v>309</c:v>
                </c:pt>
                <c:pt idx="205">
                  <c:v>480</c:v>
                </c:pt>
                <c:pt idx="206">
                  <c:v>366</c:v>
                </c:pt>
                <c:pt idx="207">
                  <c:v>341</c:v>
                </c:pt>
                <c:pt idx="208">
                  <c:v>520</c:v>
                </c:pt>
                <c:pt idx="209">
                  <c:v>366</c:v>
                </c:pt>
                <c:pt idx="210">
                  <c:v>285</c:v>
                </c:pt>
                <c:pt idx="211">
                  <c:v>423</c:v>
                </c:pt>
                <c:pt idx="212">
                  <c:v>366</c:v>
                </c:pt>
                <c:pt idx="213">
                  <c:v>333</c:v>
                </c:pt>
                <c:pt idx="214">
                  <c:v>374</c:v>
                </c:pt>
                <c:pt idx="215">
                  <c:v>293</c:v>
                </c:pt>
                <c:pt idx="216">
                  <c:v>236</c:v>
                </c:pt>
                <c:pt idx="217">
                  <c:v>350</c:v>
                </c:pt>
                <c:pt idx="218">
                  <c:v>244</c:v>
                </c:pt>
                <c:pt idx="219">
                  <c:v>333</c:v>
                </c:pt>
                <c:pt idx="220">
                  <c:v>276</c:v>
                </c:pt>
                <c:pt idx="221">
                  <c:v>358</c:v>
                </c:pt>
                <c:pt idx="222">
                  <c:v>260</c:v>
                </c:pt>
                <c:pt idx="223">
                  <c:v>268</c:v>
                </c:pt>
                <c:pt idx="224">
                  <c:v>276</c:v>
                </c:pt>
                <c:pt idx="225">
                  <c:v>341</c:v>
                </c:pt>
                <c:pt idx="226">
                  <c:v>333</c:v>
                </c:pt>
                <c:pt idx="227">
                  <c:v>374</c:v>
                </c:pt>
                <c:pt idx="228">
                  <c:v>317</c:v>
                </c:pt>
                <c:pt idx="229">
                  <c:v>317</c:v>
                </c:pt>
                <c:pt idx="230">
                  <c:v>301</c:v>
                </c:pt>
                <c:pt idx="231">
                  <c:v>390</c:v>
                </c:pt>
                <c:pt idx="232">
                  <c:v>268</c:v>
                </c:pt>
                <c:pt idx="233">
                  <c:v>309</c:v>
                </c:pt>
                <c:pt idx="234">
                  <c:v>463</c:v>
                </c:pt>
                <c:pt idx="235">
                  <c:v>309</c:v>
                </c:pt>
                <c:pt idx="236">
                  <c:v>350</c:v>
                </c:pt>
                <c:pt idx="237">
                  <c:v>423</c:v>
                </c:pt>
                <c:pt idx="238">
                  <c:v>374</c:v>
                </c:pt>
                <c:pt idx="239">
                  <c:v>423</c:v>
                </c:pt>
                <c:pt idx="240">
                  <c:v>431</c:v>
                </c:pt>
                <c:pt idx="241">
                  <c:v>415</c:v>
                </c:pt>
                <c:pt idx="242">
                  <c:v>358</c:v>
                </c:pt>
                <c:pt idx="243">
                  <c:v>382</c:v>
                </c:pt>
                <c:pt idx="244">
                  <c:v>431</c:v>
                </c:pt>
                <c:pt idx="245">
                  <c:v>341</c:v>
                </c:pt>
                <c:pt idx="246">
                  <c:v>333</c:v>
                </c:pt>
                <c:pt idx="247">
                  <c:v>407</c:v>
                </c:pt>
                <c:pt idx="248">
                  <c:v>301</c:v>
                </c:pt>
                <c:pt idx="249">
                  <c:v>341</c:v>
                </c:pt>
                <c:pt idx="250">
                  <c:v>390</c:v>
                </c:pt>
                <c:pt idx="251">
                  <c:v>472</c:v>
                </c:pt>
                <c:pt idx="252">
                  <c:v>382</c:v>
                </c:pt>
                <c:pt idx="253">
                  <c:v>407</c:v>
                </c:pt>
                <c:pt idx="254">
                  <c:v>366</c:v>
                </c:pt>
                <c:pt idx="255">
                  <c:v>366</c:v>
                </c:pt>
                <c:pt idx="256">
                  <c:v>407</c:v>
                </c:pt>
                <c:pt idx="257">
                  <c:v>407</c:v>
                </c:pt>
                <c:pt idx="258">
                  <c:v>374</c:v>
                </c:pt>
                <c:pt idx="259">
                  <c:v>431</c:v>
                </c:pt>
                <c:pt idx="260">
                  <c:v>520</c:v>
                </c:pt>
                <c:pt idx="261">
                  <c:v>463</c:v>
                </c:pt>
                <c:pt idx="262">
                  <c:v>333</c:v>
                </c:pt>
                <c:pt idx="263">
                  <c:v>561</c:v>
                </c:pt>
                <c:pt idx="264">
                  <c:v>512</c:v>
                </c:pt>
                <c:pt idx="265">
                  <c:v>545</c:v>
                </c:pt>
                <c:pt idx="266">
                  <c:v>407</c:v>
                </c:pt>
                <c:pt idx="267">
                  <c:v>553</c:v>
                </c:pt>
                <c:pt idx="268">
                  <c:v>561</c:v>
                </c:pt>
                <c:pt idx="269">
                  <c:v>447</c:v>
                </c:pt>
                <c:pt idx="270">
                  <c:v>496</c:v>
                </c:pt>
                <c:pt idx="271">
                  <c:v>537</c:v>
                </c:pt>
                <c:pt idx="272">
                  <c:v>610</c:v>
                </c:pt>
                <c:pt idx="273">
                  <c:v>382</c:v>
                </c:pt>
                <c:pt idx="274">
                  <c:v>537</c:v>
                </c:pt>
                <c:pt idx="275">
                  <c:v>504</c:v>
                </c:pt>
                <c:pt idx="276">
                  <c:v>496</c:v>
                </c:pt>
                <c:pt idx="277">
                  <c:v>455</c:v>
                </c:pt>
                <c:pt idx="278">
                  <c:v>407</c:v>
                </c:pt>
                <c:pt idx="279">
                  <c:v>488</c:v>
                </c:pt>
                <c:pt idx="280">
                  <c:v>390</c:v>
                </c:pt>
                <c:pt idx="281">
                  <c:v>423</c:v>
                </c:pt>
                <c:pt idx="282">
                  <c:v>344</c:v>
                </c:pt>
                <c:pt idx="283">
                  <c:v>273</c:v>
                </c:pt>
                <c:pt idx="284">
                  <c:v>301</c:v>
                </c:pt>
                <c:pt idx="285">
                  <c:v>213</c:v>
                </c:pt>
                <c:pt idx="286">
                  <c:v>334</c:v>
                </c:pt>
                <c:pt idx="287">
                  <c:v>244</c:v>
                </c:pt>
                <c:pt idx="288">
                  <c:v>382</c:v>
                </c:pt>
                <c:pt idx="289">
                  <c:v>252</c:v>
                </c:pt>
                <c:pt idx="290">
                  <c:v>358</c:v>
                </c:pt>
                <c:pt idx="291">
                  <c:v>310</c:v>
                </c:pt>
                <c:pt idx="292">
                  <c:v>374</c:v>
                </c:pt>
                <c:pt idx="293">
                  <c:v>268</c:v>
                </c:pt>
                <c:pt idx="294">
                  <c:v>285</c:v>
                </c:pt>
                <c:pt idx="295">
                  <c:v>293</c:v>
                </c:pt>
                <c:pt idx="296">
                  <c:v>325</c:v>
                </c:pt>
                <c:pt idx="297">
                  <c:v>374</c:v>
                </c:pt>
                <c:pt idx="298">
                  <c:v>276</c:v>
                </c:pt>
                <c:pt idx="299">
                  <c:v>423</c:v>
                </c:pt>
                <c:pt idx="300">
                  <c:v>268</c:v>
                </c:pt>
                <c:pt idx="301">
                  <c:v>333</c:v>
                </c:pt>
                <c:pt idx="302">
                  <c:v>431</c:v>
                </c:pt>
                <c:pt idx="303">
                  <c:v>317</c:v>
                </c:pt>
                <c:pt idx="304">
                  <c:v>447</c:v>
                </c:pt>
                <c:pt idx="305">
                  <c:v>317</c:v>
                </c:pt>
                <c:pt idx="306">
                  <c:v>293</c:v>
                </c:pt>
                <c:pt idx="307">
                  <c:v>252</c:v>
                </c:pt>
                <c:pt idx="308">
                  <c:v>285</c:v>
                </c:pt>
                <c:pt idx="309">
                  <c:v>260</c:v>
                </c:pt>
                <c:pt idx="310">
                  <c:v>293</c:v>
                </c:pt>
                <c:pt idx="311">
                  <c:v>301</c:v>
                </c:pt>
                <c:pt idx="312">
                  <c:v>341</c:v>
                </c:pt>
                <c:pt idx="313">
                  <c:v>366</c:v>
                </c:pt>
                <c:pt idx="314">
                  <c:v>293</c:v>
                </c:pt>
                <c:pt idx="315">
                  <c:v>350</c:v>
                </c:pt>
                <c:pt idx="316">
                  <c:v>333</c:v>
                </c:pt>
                <c:pt idx="317">
                  <c:v>325</c:v>
                </c:pt>
                <c:pt idx="318">
                  <c:v>285</c:v>
                </c:pt>
                <c:pt idx="319">
                  <c:v>325</c:v>
                </c:pt>
                <c:pt idx="320">
                  <c:v>366</c:v>
                </c:pt>
                <c:pt idx="321">
                  <c:v>268</c:v>
                </c:pt>
                <c:pt idx="322">
                  <c:v>285</c:v>
                </c:pt>
                <c:pt idx="323">
                  <c:v>390</c:v>
                </c:pt>
                <c:pt idx="324">
                  <c:v>358</c:v>
                </c:pt>
                <c:pt idx="325">
                  <c:v>309</c:v>
                </c:pt>
                <c:pt idx="326">
                  <c:v>285</c:v>
                </c:pt>
                <c:pt idx="327">
                  <c:v>244</c:v>
                </c:pt>
                <c:pt idx="328">
                  <c:v>423</c:v>
                </c:pt>
                <c:pt idx="329">
                  <c:v>350</c:v>
                </c:pt>
                <c:pt idx="330">
                  <c:v>317</c:v>
                </c:pt>
                <c:pt idx="331">
                  <c:v>374</c:v>
                </c:pt>
                <c:pt idx="332">
                  <c:v>341</c:v>
                </c:pt>
                <c:pt idx="333">
                  <c:v>309</c:v>
                </c:pt>
                <c:pt idx="334">
                  <c:v>366</c:v>
                </c:pt>
                <c:pt idx="335">
                  <c:v>333</c:v>
                </c:pt>
                <c:pt idx="336">
                  <c:v>350</c:v>
                </c:pt>
                <c:pt idx="337">
                  <c:v>370</c:v>
                </c:pt>
                <c:pt idx="338">
                  <c:v>332</c:v>
                </c:pt>
                <c:pt idx="339">
                  <c:v>285</c:v>
                </c:pt>
                <c:pt idx="340">
                  <c:v>374</c:v>
                </c:pt>
                <c:pt idx="341">
                  <c:v>382</c:v>
                </c:pt>
                <c:pt idx="342">
                  <c:v>398</c:v>
                </c:pt>
                <c:pt idx="343">
                  <c:v>309</c:v>
                </c:pt>
                <c:pt idx="344">
                  <c:v>341</c:v>
                </c:pt>
                <c:pt idx="345">
                  <c:v>341</c:v>
                </c:pt>
                <c:pt idx="346">
                  <c:v>366</c:v>
                </c:pt>
                <c:pt idx="347">
                  <c:v>293</c:v>
                </c:pt>
                <c:pt idx="348">
                  <c:v>333</c:v>
                </c:pt>
                <c:pt idx="349">
                  <c:v>309</c:v>
                </c:pt>
                <c:pt idx="350">
                  <c:v>317</c:v>
                </c:pt>
                <c:pt idx="351">
                  <c:v>276</c:v>
                </c:pt>
                <c:pt idx="352">
                  <c:v>423</c:v>
                </c:pt>
                <c:pt idx="353">
                  <c:v>350</c:v>
                </c:pt>
                <c:pt idx="354">
                  <c:v>366</c:v>
                </c:pt>
                <c:pt idx="355">
                  <c:v>293</c:v>
                </c:pt>
                <c:pt idx="356">
                  <c:v>293</c:v>
                </c:pt>
                <c:pt idx="357">
                  <c:v>317</c:v>
                </c:pt>
                <c:pt idx="358">
                  <c:v>293</c:v>
                </c:pt>
                <c:pt idx="359">
                  <c:v>285</c:v>
                </c:pt>
                <c:pt idx="360">
                  <c:v>407</c:v>
                </c:pt>
                <c:pt idx="361">
                  <c:v>285</c:v>
                </c:pt>
                <c:pt idx="362">
                  <c:v>341</c:v>
                </c:pt>
                <c:pt idx="363">
                  <c:v>325</c:v>
                </c:pt>
                <c:pt idx="364">
                  <c:v>333</c:v>
                </c:pt>
                <c:pt idx="365">
                  <c:v>382</c:v>
                </c:pt>
                <c:pt idx="366">
                  <c:v>341</c:v>
                </c:pt>
                <c:pt idx="367">
                  <c:v>407</c:v>
                </c:pt>
                <c:pt idx="368">
                  <c:v>366</c:v>
                </c:pt>
                <c:pt idx="369">
                  <c:v>374</c:v>
                </c:pt>
                <c:pt idx="370">
                  <c:v>439</c:v>
                </c:pt>
                <c:pt idx="371">
                  <c:v>455</c:v>
                </c:pt>
                <c:pt idx="372">
                  <c:v>350</c:v>
                </c:pt>
                <c:pt idx="373">
                  <c:v>293</c:v>
                </c:pt>
                <c:pt idx="374">
                  <c:v>350</c:v>
                </c:pt>
                <c:pt idx="375">
                  <c:v>382</c:v>
                </c:pt>
                <c:pt idx="376">
                  <c:v>545</c:v>
                </c:pt>
                <c:pt idx="377">
                  <c:v>390</c:v>
                </c:pt>
                <c:pt idx="378">
                  <c:v>439</c:v>
                </c:pt>
                <c:pt idx="379">
                  <c:v>439</c:v>
                </c:pt>
                <c:pt idx="380">
                  <c:v>472</c:v>
                </c:pt>
                <c:pt idx="381">
                  <c:v>390</c:v>
                </c:pt>
                <c:pt idx="382">
                  <c:v>341</c:v>
                </c:pt>
                <c:pt idx="383">
                  <c:v>398</c:v>
                </c:pt>
                <c:pt idx="384">
                  <c:v>333</c:v>
                </c:pt>
                <c:pt idx="385">
                  <c:v>301</c:v>
                </c:pt>
                <c:pt idx="386">
                  <c:v>423</c:v>
                </c:pt>
                <c:pt idx="387">
                  <c:v>439</c:v>
                </c:pt>
                <c:pt idx="388">
                  <c:v>463</c:v>
                </c:pt>
                <c:pt idx="389">
                  <c:v>407</c:v>
                </c:pt>
                <c:pt idx="390">
                  <c:v>520</c:v>
                </c:pt>
                <c:pt idx="391">
                  <c:v>358</c:v>
                </c:pt>
                <c:pt idx="392">
                  <c:v>350</c:v>
                </c:pt>
                <c:pt idx="393">
                  <c:v>358</c:v>
                </c:pt>
                <c:pt idx="394">
                  <c:v>350</c:v>
                </c:pt>
                <c:pt idx="395">
                  <c:v>407</c:v>
                </c:pt>
                <c:pt idx="396">
                  <c:v>350</c:v>
                </c:pt>
                <c:pt idx="397">
                  <c:v>480</c:v>
                </c:pt>
                <c:pt idx="398">
                  <c:v>415</c:v>
                </c:pt>
                <c:pt idx="399">
                  <c:v>341</c:v>
                </c:pt>
                <c:pt idx="400">
                  <c:v>341</c:v>
                </c:pt>
                <c:pt idx="401">
                  <c:v>480</c:v>
                </c:pt>
                <c:pt idx="402">
                  <c:v>309</c:v>
                </c:pt>
                <c:pt idx="403">
                  <c:v>309</c:v>
                </c:pt>
                <c:pt idx="404">
                  <c:v>350</c:v>
                </c:pt>
                <c:pt idx="405">
                  <c:v>398</c:v>
                </c:pt>
                <c:pt idx="406">
                  <c:v>398</c:v>
                </c:pt>
                <c:pt idx="407">
                  <c:v>382</c:v>
                </c:pt>
                <c:pt idx="408">
                  <c:v>472</c:v>
                </c:pt>
                <c:pt idx="409">
                  <c:v>407</c:v>
                </c:pt>
                <c:pt idx="410">
                  <c:v>504</c:v>
                </c:pt>
                <c:pt idx="411">
                  <c:v>488</c:v>
                </c:pt>
                <c:pt idx="412">
                  <c:v>455</c:v>
                </c:pt>
                <c:pt idx="413">
                  <c:v>317</c:v>
                </c:pt>
                <c:pt idx="414">
                  <c:v>504</c:v>
                </c:pt>
                <c:pt idx="415">
                  <c:v>268</c:v>
                </c:pt>
                <c:pt idx="416">
                  <c:v>407</c:v>
                </c:pt>
                <c:pt idx="417">
                  <c:v>480</c:v>
                </c:pt>
                <c:pt idx="418">
                  <c:v>439</c:v>
                </c:pt>
                <c:pt idx="419">
                  <c:v>504</c:v>
                </c:pt>
                <c:pt idx="420">
                  <c:v>439</c:v>
                </c:pt>
                <c:pt idx="421">
                  <c:v>390</c:v>
                </c:pt>
                <c:pt idx="422">
                  <c:v>480</c:v>
                </c:pt>
                <c:pt idx="423">
                  <c:v>374</c:v>
                </c:pt>
                <c:pt idx="424">
                  <c:v>423</c:v>
                </c:pt>
                <c:pt idx="425">
                  <c:v>439</c:v>
                </c:pt>
                <c:pt idx="426">
                  <c:v>463</c:v>
                </c:pt>
                <c:pt idx="427">
                  <c:v>528</c:v>
                </c:pt>
                <c:pt idx="428">
                  <c:v>496</c:v>
                </c:pt>
                <c:pt idx="429">
                  <c:v>374</c:v>
                </c:pt>
                <c:pt idx="430">
                  <c:v>447</c:v>
                </c:pt>
                <c:pt idx="431">
                  <c:v>398</c:v>
                </c:pt>
                <c:pt idx="432">
                  <c:v>350</c:v>
                </c:pt>
                <c:pt idx="433">
                  <c:v>358</c:v>
                </c:pt>
                <c:pt idx="434">
                  <c:v>577</c:v>
                </c:pt>
                <c:pt idx="435">
                  <c:v>415</c:v>
                </c:pt>
                <c:pt idx="436">
                  <c:v>431</c:v>
                </c:pt>
                <c:pt idx="437">
                  <c:v>285</c:v>
                </c:pt>
                <c:pt idx="438">
                  <c:v>577</c:v>
                </c:pt>
                <c:pt idx="439">
                  <c:v>537</c:v>
                </c:pt>
                <c:pt idx="440">
                  <c:v>512</c:v>
                </c:pt>
                <c:pt idx="441">
                  <c:v>431</c:v>
                </c:pt>
                <c:pt idx="442">
                  <c:v>480</c:v>
                </c:pt>
                <c:pt idx="443">
                  <c:v>382</c:v>
                </c:pt>
                <c:pt idx="444">
                  <c:v>407</c:v>
                </c:pt>
                <c:pt idx="445">
                  <c:v>561</c:v>
                </c:pt>
                <c:pt idx="446">
                  <c:v>447</c:v>
                </c:pt>
                <c:pt idx="447">
                  <c:v>301</c:v>
                </c:pt>
                <c:pt idx="448">
                  <c:v>480</c:v>
                </c:pt>
                <c:pt idx="449">
                  <c:v>472</c:v>
                </c:pt>
                <c:pt idx="450">
                  <c:v>472</c:v>
                </c:pt>
                <c:pt idx="451">
                  <c:v>472</c:v>
                </c:pt>
                <c:pt idx="452">
                  <c:v>390</c:v>
                </c:pt>
                <c:pt idx="453">
                  <c:v>504</c:v>
                </c:pt>
                <c:pt idx="454">
                  <c:v>407</c:v>
                </c:pt>
                <c:pt idx="455">
                  <c:v>374</c:v>
                </c:pt>
                <c:pt idx="456">
                  <c:v>537</c:v>
                </c:pt>
                <c:pt idx="457">
                  <c:v>341</c:v>
                </c:pt>
                <c:pt idx="458">
                  <c:v>455</c:v>
                </c:pt>
                <c:pt idx="459">
                  <c:v>358</c:v>
                </c:pt>
                <c:pt idx="460">
                  <c:v>480</c:v>
                </c:pt>
                <c:pt idx="461">
                  <c:v>398</c:v>
                </c:pt>
                <c:pt idx="462">
                  <c:v>415</c:v>
                </c:pt>
                <c:pt idx="463">
                  <c:v>333</c:v>
                </c:pt>
                <c:pt idx="464">
                  <c:v>463</c:v>
                </c:pt>
                <c:pt idx="465">
                  <c:v>496</c:v>
                </c:pt>
                <c:pt idx="466">
                  <c:v>504</c:v>
                </c:pt>
                <c:pt idx="467">
                  <c:v>358</c:v>
                </c:pt>
                <c:pt idx="468">
                  <c:v>431</c:v>
                </c:pt>
                <c:pt idx="469">
                  <c:v>390</c:v>
                </c:pt>
                <c:pt idx="470">
                  <c:v>447</c:v>
                </c:pt>
                <c:pt idx="471">
                  <c:v>415</c:v>
                </c:pt>
                <c:pt idx="472">
                  <c:v>358</c:v>
                </c:pt>
                <c:pt idx="473">
                  <c:v>398</c:v>
                </c:pt>
                <c:pt idx="474">
                  <c:v>520</c:v>
                </c:pt>
                <c:pt idx="475">
                  <c:v>528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53632"/>
        <c:axId val="91655168"/>
      </c:scatterChart>
      <c:valAx>
        <c:axId val="91653632"/>
        <c:scaling>
          <c:orientation val="minMax"/>
          <c:max val="42963"/>
          <c:min val="42942"/>
        </c:scaling>
        <c:delete val="0"/>
        <c:axPos val="b"/>
        <c:numFmt formatCode="m/d/yyyy" sourceLinked="0"/>
        <c:majorTickMark val="out"/>
        <c:minorTickMark val="in"/>
        <c:tickLblPos val="nextTo"/>
        <c:txPr>
          <a:bodyPr rot="-5400000" vert="horz"/>
          <a:lstStyle/>
          <a:p>
            <a:pPr>
              <a:defRPr sz="1200" b="1"/>
            </a:pPr>
            <a:endParaRPr lang="de-DE"/>
          </a:p>
        </c:txPr>
        <c:crossAx val="91655168"/>
        <c:crosses val="autoZero"/>
        <c:crossBetween val="midCat"/>
        <c:majorUnit val="3"/>
        <c:minorUnit val="8.3333300000000013E-2"/>
      </c:valAx>
      <c:valAx>
        <c:axId val="91655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/>
                  <a:t>Radon [Bq/m</a:t>
                </a:r>
                <a:r>
                  <a:rPr lang="de-DE" sz="1200" baseline="30000"/>
                  <a:t>3</a:t>
                </a:r>
                <a:r>
                  <a:rPr lang="de-DE" sz="120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165363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9164074074074069"/>
          <c:y val="0.12104333333333334"/>
          <c:w val="0.36866641767674746"/>
          <c:h val="9.3913611111111114E-2"/>
        </c:manualLayout>
      </c:layout>
      <c:overlay val="0"/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0.20764</cdr:x>
      <cdr:y>0.31509</cdr:y>
    </cdr:from>
    <cdr:to>
      <cdr:x>0.33207</cdr:x>
      <cdr:y>0.36779</cdr:y>
    </cdr:to>
    <cdr:sp macro="" textlink="">
      <cdr:nvSpPr>
        <cdr:cNvPr id="2" name="Textfeld 1124"/>
        <cdr:cNvSpPr txBox="1"/>
      </cdr:nvSpPr>
      <cdr:spPr>
        <a:xfrm xmlns:a="http://schemas.openxmlformats.org/drawingml/2006/main">
          <a:off x="1681911" y="1656184"/>
          <a:ext cx="100784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de-DE"/>
          </a:defPPr>
          <a:lvl1pPr marL="0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088215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176431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6264646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8352861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0441076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2529292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4617507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6705722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b="1" dirty="0" smtClean="0">
              <a:solidFill>
                <a:srgbClr val="FF0000"/>
              </a:solidFill>
            </a:rPr>
            <a:t>Messpunkt 1</a:t>
          </a:r>
          <a:endParaRPr lang="de-DE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0.52799</cdr:x>
      <cdr:y>0.31509</cdr:y>
    </cdr:from>
    <cdr:to>
      <cdr:x>0.65241</cdr:x>
      <cdr:y>0.36779</cdr:y>
    </cdr:to>
    <cdr:sp macro="" textlink="">
      <cdr:nvSpPr>
        <cdr:cNvPr id="3" name="Textfeld 1124"/>
        <cdr:cNvSpPr txBox="1"/>
      </cdr:nvSpPr>
      <cdr:spPr>
        <a:xfrm xmlns:a="http://schemas.openxmlformats.org/drawingml/2006/main">
          <a:off x="4276699" y="1656184"/>
          <a:ext cx="100784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de-DE"/>
          </a:defPPr>
          <a:lvl1pPr marL="0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088215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176431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6264646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8352861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0441076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2529292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4617507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6705722" algn="l" defTabSz="4176431" rtl="0" eaLnBrk="1" latinLnBrk="0" hangingPunct="1">
            <a:defRPr sz="8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b="1" dirty="0" smtClean="0">
              <a:solidFill>
                <a:srgbClr val="FF0000"/>
              </a:solidFill>
            </a:rPr>
            <a:t>Messpunkt 2</a:t>
          </a:r>
          <a:endParaRPr lang="de-DE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0.26429</cdr:x>
      <cdr:y>0.1507</cdr:y>
    </cdr:from>
    <cdr:to>
      <cdr:x>0.37911</cdr:x>
      <cdr:y>0.2034</cdr:y>
    </cdr:to>
    <cdr:sp macro="" textlink="">
      <cdr:nvSpPr>
        <cdr:cNvPr id="4" name="Textfeld 1124"/>
        <cdr:cNvSpPr txBox="1"/>
      </cdr:nvSpPr>
      <cdr:spPr>
        <a:xfrm xmlns:a="http://schemas.openxmlformats.org/drawingml/2006/main">
          <a:off x="2140719" y="792088"/>
          <a:ext cx="93006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b="1" dirty="0" smtClean="0">
              <a:solidFill>
                <a:srgbClr val="FF0000"/>
              </a:solidFill>
            </a:rPr>
            <a:t>Lüftung aus</a:t>
          </a:r>
          <a:endParaRPr lang="de-DE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0.49098</cdr:x>
      <cdr:y>0.0822</cdr:y>
    </cdr:from>
    <cdr:to>
      <cdr:x>0.49098</cdr:x>
      <cdr:y>0.47949</cdr:y>
    </cdr:to>
    <cdr:cxnSp macro="">
      <cdr:nvCxnSpPr>
        <cdr:cNvPr id="5" name="Gerade Verbindung 4"/>
        <cdr:cNvCxnSpPr/>
      </cdr:nvCxnSpPr>
      <cdr:spPr>
        <a:xfrm xmlns:a="http://schemas.openxmlformats.org/drawingml/2006/main">
          <a:off x="3976923" y="432048"/>
          <a:ext cx="0" cy="20882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98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30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1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67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5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7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1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63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25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2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7DC2-7A1B-4F1C-8845-28BB02C75054}" type="datetimeFigureOut">
              <a:rPr lang="de-DE" smtClean="0"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6F66-3380-408C-AD4D-E6DA764A5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75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chart" Target="../charts/chart4.xml"/><Relationship Id="rId2" Type="http://schemas.openxmlformats.org/officeDocument/2006/relationships/chart" Target="../charts/chart1.xml"/><Relationship Id="rId16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chart" Target="../charts/chart3.xml"/><Relationship Id="rId5" Type="http://schemas.openxmlformats.org/officeDocument/2006/relationships/image" Target="../media/image3.png"/><Relationship Id="rId15" Type="http://schemas.openxmlformats.org/officeDocument/2006/relationships/chart" Target="../charts/chart7.xml"/><Relationship Id="rId10" Type="http://schemas.openxmlformats.org/officeDocument/2006/relationships/chart" Target="../charts/chart2.xml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Diagramm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005293"/>
              </p:ext>
            </p:extLst>
          </p:nvPr>
        </p:nvGraphicFramePr>
        <p:xfrm>
          <a:off x="20700000" y="30945322"/>
          <a:ext cx="39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03" name="Picture 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0" y="7483254"/>
            <a:ext cx="8100000" cy="572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:\Labor ST\Experiment Radon\Radontag\Poster\G.Blamberg- ohne M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1849" r="4819" b="15399"/>
          <a:stretch/>
        </p:blipFill>
        <p:spPr bwMode="auto">
          <a:xfrm>
            <a:off x="11160000" y="13932000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15133638" y="1676400"/>
            <a:ext cx="11642725" cy="2003425"/>
          </a:xfrm>
          <a:prstGeom prst="rect">
            <a:avLst/>
          </a:prstGeom>
          <a:solidFill>
            <a:srgbClr val="108D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0"/>
          <p:cNvSpPr>
            <a:spLocks noChangeArrowheads="1"/>
          </p:cNvSpPr>
          <p:nvPr/>
        </p:nvSpPr>
        <p:spPr bwMode="auto">
          <a:xfrm>
            <a:off x="15843250" y="2117731"/>
            <a:ext cx="105299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4000" dirty="0">
                <a:solidFill>
                  <a:srgbClr val="FFFFFF"/>
                </a:solidFill>
                <a:latin typeface="Myriad Web Pro" pitchFamily="34" charset="0"/>
                <a:cs typeface="Arial" pitchFamily="34" charset="0"/>
              </a:rPr>
              <a:t>Fakultät </a:t>
            </a:r>
            <a:r>
              <a:rPr lang="de-DE" sz="4000" smtClean="0">
                <a:solidFill>
                  <a:srgbClr val="FFFFFF"/>
                </a:solidFill>
                <a:latin typeface="Myriad Web Pro" pitchFamily="34" charset="0"/>
                <a:cs typeface="Arial" pitchFamily="34" charset="0"/>
              </a:rPr>
              <a:t>Maschinenwesen    </a:t>
            </a:r>
            <a:r>
              <a:rPr lang="de-DE" sz="4000" smtClean="0">
                <a:solidFill>
                  <a:srgbClr val="FFFFFF"/>
                </a:solidFill>
                <a:latin typeface="Myriad Web Pro" pitchFamily="34" charset="0"/>
                <a:cs typeface="Arial" pitchFamily="34" charset="0"/>
              </a:rPr>
              <a:t>      </a:t>
            </a:r>
            <a:r>
              <a:rPr lang="de-DE" sz="3200" smtClean="0">
                <a:solidFill>
                  <a:srgbClr val="FFFFFF"/>
                </a:solidFill>
                <a:latin typeface="Myriad Web Pro" pitchFamily="34" charset="0"/>
                <a:cs typeface="Arial" pitchFamily="34" charset="0"/>
              </a:rPr>
              <a:t>http</a:t>
            </a:r>
            <a:r>
              <a:rPr lang="de-DE" sz="3200" dirty="0">
                <a:solidFill>
                  <a:srgbClr val="FFFFFF"/>
                </a:solidFill>
                <a:latin typeface="Myriad Web Pro" pitchFamily="34" charset="0"/>
                <a:cs typeface="Arial" pitchFamily="34" charset="0"/>
              </a:rPr>
              <a:t>://f-m.hszg.de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2"/>
          <p:cNvSpPr>
            <a:spLocks noChangeArrowheads="1"/>
          </p:cNvSpPr>
          <p:nvPr/>
        </p:nvSpPr>
        <p:spPr bwMode="auto">
          <a:xfrm>
            <a:off x="15843249" y="2693795"/>
            <a:ext cx="103859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yriad Web Pro" pitchFamily="34" charset="0"/>
                <a:cs typeface="Arial" pitchFamily="34" charset="0"/>
              </a:rPr>
              <a:t>Fachgebiet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yriad Web Pro" pitchFamily="34" charset="0"/>
                <a:cs typeface="Arial" pitchFamily="34" charset="0"/>
              </a:rPr>
              <a:t> 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yriad Web Pro" pitchFamily="34" charset="0"/>
                <a:cs typeface="Arial" pitchFamily="34" charset="0"/>
              </a:rPr>
              <a:t>Strahlentechnik</a:t>
            </a:r>
            <a:endParaRPr kumimoji="0" lang="de-D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13"/>
          <p:cNvSpPr>
            <a:spLocks noChangeShapeType="1"/>
          </p:cNvSpPr>
          <p:nvPr/>
        </p:nvSpPr>
        <p:spPr bwMode="auto">
          <a:xfrm>
            <a:off x="1312863" y="41690925"/>
            <a:ext cx="27647900" cy="0"/>
          </a:xfrm>
          <a:prstGeom prst="line">
            <a:avLst/>
          </a:prstGeom>
          <a:noFill/>
          <a:ln w="15875" cap="rnd">
            <a:solidFill>
              <a:srgbClr val="64646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Rectangle 114"/>
          <p:cNvSpPr>
            <a:spLocks noChangeArrowheads="1"/>
          </p:cNvSpPr>
          <p:nvPr/>
        </p:nvSpPr>
        <p:spPr bwMode="auto">
          <a:xfrm>
            <a:off x="3068238" y="5304509"/>
            <a:ext cx="2302739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100" b="1" i="0" u="none" strike="noStrike" cap="none" normalizeH="0" baseline="0" dirty="0" smtClean="0">
                <a:ln>
                  <a:noFill/>
                </a:ln>
                <a:solidFill>
                  <a:srgbClr val="646463"/>
                </a:solidFill>
                <a:effectLst/>
                <a:latin typeface="Myriad Web Pro" pitchFamily="34" charset="0"/>
                <a:cs typeface="Arial" pitchFamily="34" charset="0"/>
              </a:rPr>
              <a:t>Radon in der Oberlausitz – Ergebnisse ausgewählter Messpunkte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0"/>
          <p:cNvSpPr>
            <a:spLocks noChangeArrowheads="1"/>
          </p:cNvSpPr>
          <p:nvPr/>
        </p:nvSpPr>
        <p:spPr bwMode="auto">
          <a:xfrm>
            <a:off x="8379485" y="6243228"/>
            <a:ext cx="10402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800" b="0" i="0" u="none" strike="noStrike" cap="none" normalizeH="0" baseline="0" dirty="0" smtClean="0">
                <a:ln>
                  <a:noFill/>
                </a:ln>
                <a:solidFill>
                  <a:srgbClr val="646463"/>
                </a:solidFill>
                <a:effectLst/>
                <a:latin typeface="Myriad Web Pro" pitchFamily="34" charset="0"/>
                <a:cs typeface="Arial" pitchFamily="34" charset="0"/>
              </a:rPr>
              <a:t>U.  Heidrich,  E. </a:t>
            </a:r>
            <a:r>
              <a:rPr kumimoji="0" lang="de-DE" sz="4800" b="0" i="0" u="none" strike="noStrike" cap="none" normalizeH="0" baseline="0" dirty="0" err="1" smtClean="0">
                <a:ln>
                  <a:noFill/>
                </a:ln>
                <a:solidFill>
                  <a:srgbClr val="646463"/>
                </a:solidFill>
                <a:effectLst/>
                <a:latin typeface="Myriad Web Pro" pitchFamily="34" charset="0"/>
                <a:cs typeface="Arial" pitchFamily="34" charset="0"/>
              </a:rPr>
              <a:t>Karbe</a:t>
            </a:r>
            <a:r>
              <a:rPr kumimoji="0" lang="de-DE" sz="4800" b="0" i="0" u="none" strike="noStrike" cap="none" normalizeH="0" baseline="0" dirty="0" smtClean="0">
                <a:ln>
                  <a:noFill/>
                </a:ln>
                <a:solidFill>
                  <a:srgbClr val="646463"/>
                </a:solidFill>
                <a:effectLst/>
                <a:latin typeface="Myriad Web Pro" pitchFamily="34" charset="0"/>
                <a:cs typeface="Arial" pitchFamily="34" charset="0"/>
              </a:rPr>
              <a:t>, T.  </a:t>
            </a:r>
            <a:r>
              <a:rPr kumimoji="0" lang="de-DE" sz="4800" b="0" i="0" u="none" strike="noStrike" cap="none" normalizeH="0" baseline="0" dirty="0" err="1" smtClean="0">
                <a:ln>
                  <a:noFill/>
                </a:ln>
                <a:solidFill>
                  <a:srgbClr val="646463"/>
                </a:solidFill>
                <a:effectLst/>
                <a:latin typeface="Myriad Web Pro" pitchFamily="34" charset="0"/>
                <a:cs typeface="Arial" pitchFamily="34" charset="0"/>
              </a:rPr>
              <a:t>Schönmuth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25"/>
          <p:cNvSpPr>
            <a:spLocks noChangeArrowheads="1"/>
          </p:cNvSpPr>
          <p:nvPr/>
        </p:nvSpPr>
        <p:spPr bwMode="auto">
          <a:xfrm>
            <a:off x="3498850" y="41613138"/>
            <a:ext cx="6911975" cy="222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Rectangle 126"/>
          <p:cNvSpPr>
            <a:spLocks noChangeArrowheads="1"/>
          </p:cNvSpPr>
          <p:nvPr/>
        </p:nvSpPr>
        <p:spPr bwMode="auto">
          <a:xfrm>
            <a:off x="3498850" y="41613138"/>
            <a:ext cx="6911975" cy="222250"/>
          </a:xfrm>
          <a:prstGeom prst="rect">
            <a:avLst/>
          </a:prstGeom>
          <a:noFill/>
          <a:ln w="6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51" name="Picture 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41111488"/>
            <a:ext cx="6829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Grafik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25" y="1415341"/>
            <a:ext cx="7402194" cy="241896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62" name="Picture 3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r="3082" b="6105"/>
          <a:stretch/>
        </p:blipFill>
        <p:spPr bwMode="auto">
          <a:xfrm>
            <a:off x="20700000" y="9901133"/>
            <a:ext cx="81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728000" y="21332254"/>
            <a:ext cx="810006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63863">
              <a:lnSpc>
                <a:spcPct val="120000"/>
              </a:lnSpc>
            </a:pPr>
            <a:r>
              <a:rPr lang="de-DE" sz="2800" dirty="0">
                <a:latin typeface="Myriad Pro" pitchFamily="34" charset="0"/>
              </a:rPr>
              <a:t>Lage:  </a:t>
            </a:r>
            <a:r>
              <a:rPr lang="de-DE" sz="2800" dirty="0" smtClean="0">
                <a:latin typeface="Myriad Pro" pitchFamily="34" charset="0"/>
              </a:rPr>
              <a:t>	Bautzen,</a:t>
            </a:r>
            <a:endParaRPr lang="de-DE" sz="2800" dirty="0">
              <a:latin typeface="Myriad Pro" pitchFamily="34" charset="0"/>
            </a:endParaRPr>
          </a:p>
          <a:p>
            <a:pPr defTabSz="2963863">
              <a:lnSpc>
                <a:spcPct val="120000"/>
              </a:lnSpc>
            </a:pPr>
            <a:r>
              <a:rPr lang="de-DE" sz="2800" dirty="0" smtClean="0">
                <a:latin typeface="Myriad Pro" pitchFamily="34" charset="0"/>
              </a:rPr>
              <a:t>Baujahr:	1681</a:t>
            </a:r>
          </a:p>
          <a:p>
            <a:pPr defTabSz="2963863">
              <a:lnSpc>
                <a:spcPct val="120000"/>
              </a:lnSpc>
            </a:pPr>
            <a:r>
              <a:rPr lang="de-DE" sz="2800" dirty="0" smtClean="0">
                <a:latin typeface="Myriad Pro" pitchFamily="34" charset="0"/>
              </a:rPr>
              <a:t>Messzeitraum: 	23.06.-08.07.2017</a:t>
            </a:r>
            <a:endParaRPr lang="de-DE" sz="2800" dirty="0">
              <a:latin typeface="Myriad Pro" pitchFamily="34" charset="0"/>
            </a:endParaRPr>
          </a:p>
          <a:p>
            <a:pPr defTabSz="2963863">
              <a:lnSpc>
                <a:spcPct val="120000"/>
              </a:lnSpc>
            </a:pPr>
            <a:r>
              <a:rPr lang="de-DE" sz="2800" dirty="0">
                <a:latin typeface="Myriad Pro" pitchFamily="34" charset="0"/>
              </a:rPr>
              <a:t>Messräume</a:t>
            </a:r>
            <a:r>
              <a:rPr lang="de-DE" sz="2800" dirty="0" smtClean="0">
                <a:latin typeface="Myriad Pro" pitchFamily="34" charset="0"/>
              </a:rPr>
              <a:t>:     	Keller</a:t>
            </a:r>
            <a:endParaRPr lang="de-DE" sz="2800" dirty="0">
              <a:latin typeface="Myriad Pro" pitchFamily="34" charset="0"/>
            </a:endParaRPr>
          </a:p>
          <a:p>
            <a:pPr defTabSz="2963863">
              <a:lnSpc>
                <a:spcPct val="120000"/>
              </a:lnSpc>
            </a:pPr>
            <a:r>
              <a:rPr lang="de-DE" sz="2800" dirty="0">
                <a:latin typeface="Myriad Pro" pitchFamily="34" charset="0"/>
              </a:rPr>
              <a:t> </a:t>
            </a:r>
            <a:r>
              <a:rPr lang="de-DE" sz="2800" dirty="0" smtClean="0">
                <a:latin typeface="Myriad Pro" pitchFamily="34" charset="0"/>
              </a:rPr>
              <a:t>                            	freigelegtes Gewölbe</a:t>
            </a:r>
            <a:endParaRPr lang="de-DE" sz="2800" dirty="0">
              <a:latin typeface="Myriad Pro" pitchFamily="34" charset="0"/>
            </a:endParaRPr>
          </a:p>
          <a:p>
            <a:pPr defTabSz="2963863">
              <a:lnSpc>
                <a:spcPct val="120000"/>
              </a:lnSpc>
            </a:pPr>
            <a:r>
              <a:rPr lang="de-DE" sz="2800" dirty="0" smtClean="0">
                <a:latin typeface="Myriad Pro" pitchFamily="34" charset="0"/>
              </a:rPr>
              <a:t>Baugestaltung: 	Fußboden  </a:t>
            </a:r>
            <a:r>
              <a:rPr lang="de-DE" sz="2800" dirty="0">
                <a:latin typeface="Myriad Pro" pitchFamily="34" charset="0"/>
              </a:rPr>
              <a:t>Lehm</a:t>
            </a:r>
            <a:r>
              <a:rPr lang="de-DE" sz="2800" dirty="0" smtClean="0">
                <a:latin typeface="Myriad Pro" pitchFamily="34" charset="0"/>
              </a:rPr>
              <a:t>, Schutt aus</a:t>
            </a:r>
          </a:p>
          <a:p>
            <a:pPr defTabSz="2963863">
              <a:lnSpc>
                <a:spcPct val="120000"/>
              </a:lnSpc>
            </a:pPr>
            <a:r>
              <a:rPr lang="de-DE" sz="2800" dirty="0">
                <a:latin typeface="Myriad Pro" pitchFamily="34" charset="0"/>
              </a:rPr>
              <a:t>	</a:t>
            </a:r>
            <a:r>
              <a:rPr lang="de-DE" sz="2800" dirty="0" smtClean="0">
                <a:latin typeface="Myriad Pro" pitchFamily="34" charset="0"/>
              </a:rPr>
              <a:t>Dreißigjährigen Krieg</a:t>
            </a:r>
            <a:br>
              <a:rPr lang="de-DE" sz="2800" dirty="0" smtClean="0">
                <a:latin typeface="Myriad Pro" pitchFamily="34" charset="0"/>
              </a:rPr>
            </a:br>
            <a:r>
              <a:rPr lang="de-DE" sz="2800" dirty="0" smtClean="0">
                <a:latin typeface="Myriad Pro" pitchFamily="34" charset="0"/>
              </a:rPr>
              <a:t>Gewölbe:	Ziegel und Granit</a:t>
            </a:r>
            <a:endParaRPr lang="de-DE" sz="2800" dirty="0">
              <a:latin typeface="Myriad Pro" pitchFamily="34" charset="0"/>
            </a:endParaRPr>
          </a:p>
        </p:txBody>
      </p:sp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02990"/>
              </p:ext>
            </p:extLst>
          </p:nvPr>
        </p:nvGraphicFramePr>
        <p:xfrm>
          <a:off x="1728000" y="25940766"/>
          <a:ext cx="8100000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2160000"/>
                <a:gridCol w="2970000"/>
                <a:gridCol w="2970000"/>
              </a:tblGrid>
              <a:tr h="909448"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effectLst/>
                          <a:latin typeface="+mn-lt"/>
                        </a:rPr>
                        <a:t>Auswertung</a:t>
                      </a:r>
                      <a:endParaRPr lang="de-DE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Radon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de-DE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Bq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</a:t>
                      </a:r>
                      <a:r>
                        <a:rPr lang="de-DE" sz="2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Thoron</a:t>
                      </a: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de-DE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Bq</a:t>
                      </a: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</a:t>
                      </a:r>
                      <a:r>
                        <a:rPr lang="de-DE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Mittelwert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3682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210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9715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704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359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0" name="Textfeld 1119"/>
          <p:cNvSpPr txBox="1"/>
          <p:nvPr/>
        </p:nvSpPr>
        <p:spPr>
          <a:xfrm>
            <a:off x="11160000" y="19624724"/>
            <a:ext cx="810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52750">
              <a:lnSpc>
                <a:spcPct val="120000"/>
              </a:lnSpc>
            </a:pPr>
            <a:r>
              <a:rPr lang="de-DE" sz="2800" dirty="0">
                <a:latin typeface="Myriad Pro" pitchFamily="34" charset="0"/>
              </a:rPr>
              <a:t>Lage:  </a:t>
            </a:r>
            <a:r>
              <a:rPr lang="de-DE" sz="2800" dirty="0" smtClean="0">
                <a:latin typeface="Myriad Pro" pitchFamily="34" charset="0"/>
              </a:rPr>
              <a:t>	</a:t>
            </a:r>
            <a:r>
              <a:rPr lang="de-DE" sz="2800" dirty="0" err="1" smtClean="0">
                <a:latin typeface="Myriad Pro" pitchFamily="34" charset="0"/>
              </a:rPr>
              <a:t>Bertsdorf</a:t>
            </a:r>
            <a:r>
              <a:rPr lang="de-DE" sz="2800" dirty="0" smtClean="0">
                <a:latin typeface="Myriad Pro" pitchFamily="34" charset="0"/>
              </a:rPr>
              <a:t>,</a:t>
            </a:r>
          </a:p>
          <a:p>
            <a:pPr defTabSz="2952750">
              <a:lnSpc>
                <a:spcPct val="120000"/>
              </a:lnSpc>
            </a:pPr>
            <a:r>
              <a:rPr lang="de-DE" sz="2800" dirty="0" smtClean="0">
                <a:latin typeface="Myriad Pro" pitchFamily="34" charset="0"/>
              </a:rPr>
              <a:t>Baujahr</a:t>
            </a:r>
            <a:r>
              <a:rPr lang="de-DE" sz="2800" dirty="0">
                <a:latin typeface="Myriad Pro" pitchFamily="34" charset="0"/>
              </a:rPr>
              <a:t>: </a:t>
            </a:r>
            <a:r>
              <a:rPr lang="de-DE" sz="2800" dirty="0" smtClean="0">
                <a:latin typeface="Myriad Pro" pitchFamily="34" charset="0"/>
              </a:rPr>
              <a:t>              	1780</a:t>
            </a:r>
            <a:endParaRPr lang="de-DE" sz="2800" dirty="0">
              <a:latin typeface="Myriad Pro" pitchFamily="34" charset="0"/>
            </a:endParaRPr>
          </a:p>
          <a:p>
            <a:pPr defTabSz="2952750">
              <a:lnSpc>
                <a:spcPct val="120000"/>
              </a:lnSpc>
            </a:pPr>
            <a:r>
              <a:rPr lang="de-DE" sz="2800" dirty="0">
                <a:latin typeface="Myriad Pro" pitchFamily="34" charset="0"/>
              </a:rPr>
              <a:t>Messzeitraum</a:t>
            </a:r>
            <a:r>
              <a:rPr lang="de-DE" sz="2800" dirty="0" smtClean="0">
                <a:latin typeface="Myriad Pro" pitchFamily="34" charset="0"/>
              </a:rPr>
              <a:t>:    	25.07.- 22.08.2017</a:t>
            </a:r>
            <a:endParaRPr lang="de-DE" sz="2800" dirty="0">
              <a:latin typeface="Myriad Pro" pitchFamily="34" charset="0"/>
            </a:endParaRPr>
          </a:p>
          <a:p>
            <a:pPr defTabSz="2952750">
              <a:lnSpc>
                <a:spcPct val="120000"/>
              </a:lnSpc>
              <a:tabLst>
                <a:tab pos="2419350" algn="l"/>
                <a:tab pos="2952750" algn="l"/>
              </a:tabLst>
            </a:pPr>
            <a:r>
              <a:rPr lang="de-DE" sz="2800" dirty="0">
                <a:latin typeface="Myriad Pro" pitchFamily="34" charset="0"/>
              </a:rPr>
              <a:t>Baugestaltung</a:t>
            </a:r>
            <a:r>
              <a:rPr lang="de-DE" sz="2800" dirty="0" smtClean="0">
                <a:latin typeface="Myriad Pro" pitchFamily="34" charset="0"/>
              </a:rPr>
              <a:t>:   	Gebäude </a:t>
            </a:r>
            <a:r>
              <a:rPr lang="de-DE" sz="2800" dirty="0">
                <a:latin typeface="Myriad Pro" pitchFamily="34" charset="0"/>
              </a:rPr>
              <a:t>ohne Keller, auf </a:t>
            </a:r>
            <a:r>
              <a:rPr lang="de-DE" sz="2800" dirty="0" smtClean="0">
                <a:latin typeface="Myriad Pro" pitchFamily="34" charset="0"/>
              </a:rPr>
              <a:t>		ebener Erde stehend, unter 		der </a:t>
            </a:r>
            <a:r>
              <a:rPr lang="de-DE" sz="2800" dirty="0">
                <a:latin typeface="Myriad Pro" pitchFamily="34" charset="0"/>
              </a:rPr>
              <a:t>Gebäudeaußenmauer </a:t>
            </a:r>
            <a:r>
              <a:rPr lang="de-DE" sz="2800" dirty="0" smtClean="0">
                <a:latin typeface="Myriad Pro" pitchFamily="34" charset="0"/>
              </a:rPr>
              <a:t>		(</a:t>
            </a:r>
            <a:r>
              <a:rPr lang="de-DE" sz="2800" dirty="0">
                <a:latin typeface="Myriad Pro" pitchFamily="34" charset="0"/>
              </a:rPr>
              <a:t>Feldsteine, 65 </a:t>
            </a:r>
            <a:r>
              <a:rPr lang="de-DE" sz="2800" dirty="0" smtClean="0">
                <a:latin typeface="Myriad Pro" pitchFamily="34" charset="0"/>
              </a:rPr>
              <a:t>cm  dick</a:t>
            </a:r>
            <a:r>
              <a:rPr lang="de-DE" sz="2800" dirty="0">
                <a:latin typeface="Myriad Pro" pitchFamily="34" charset="0"/>
              </a:rPr>
              <a:t>) liegt </a:t>
            </a:r>
            <a:r>
              <a:rPr lang="de-DE" sz="2800" dirty="0" smtClean="0">
                <a:latin typeface="Myriad Pro" pitchFamily="34" charset="0"/>
              </a:rPr>
              <a:t>		ein Streifenfundament </a:t>
            </a:r>
            <a:r>
              <a:rPr lang="de-DE" sz="2800" dirty="0">
                <a:latin typeface="Myriad Pro" pitchFamily="34" charset="0"/>
              </a:rPr>
              <a:t>aus </a:t>
            </a:r>
            <a:r>
              <a:rPr lang="de-DE" sz="2800" dirty="0" smtClean="0">
                <a:latin typeface="Myriad Pro" pitchFamily="34" charset="0"/>
              </a:rPr>
              <a:t>		Sandsteinquadern</a:t>
            </a:r>
          </a:p>
          <a:p>
            <a:pPr defTabSz="2952750">
              <a:lnSpc>
                <a:spcPct val="120000"/>
              </a:lnSpc>
              <a:tabLst>
                <a:tab pos="2419350" algn="l"/>
                <a:tab pos="2952750" algn="l"/>
              </a:tabLst>
            </a:pPr>
            <a:r>
              <a:rPr lang="de-DE" sz="2800" dirty="0" smtClean="0">
                <a:latin typeface="Myriad Pro" pitchFamily="34" charset="0"/>
              </a:rPr>
              <a:t>Obergeschoß 		Lehmausfachung</a:t>
            </a:r>
            <a:endParaRPr lang="de-DE" sz="2800" dirty="0">
              <a:latin typeface="Myriad Pro" pitchFamily="34" charset="0"/>
            </a:endParaRPr>
          </a:p>
        </p:txBody>
      </p: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43753"/>
              </p:ext>
            </p:extLst>
          </p:nvPr>
        </p:nvGraphicFramePr>
        <p:xfrm>
          <a:off x="11160000" y="37296250"/>
          <a:ext cx="8107200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2160000"/>
                <a:gridCol w="1486800"/>
                <a:gridCol w="1486800"/>
                <a:gridCol w="1486800"/>
                <a:gridCol w="1486800"/>
              </a:tblGrid>
              <a:tr h="410845">
                <a:tc rowSpan="2"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effectLst/>
                          <a:latin typeface="Calibri"/>
                        </a:rPr>
                        <a:t>Auswertung</a:t>
                      </a:r>
                      <a:endParaRPr lang="de-DE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Erdgeschoß</a:t>
                      </a:r>
                      <a:b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de-DE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Bq</a:t>
                      </a: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</a:t>
                      </a:r>
                      <a:r>
                        <a:rPr lang="de-DE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Obergeschoß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de-DE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Bq</a:t>
                      </a: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</a:t>
                      </a:r>
                      <a:r>
                        <a:rPr lang="de-DE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Radon</a:t>
                      </a:r>
                      <a:endParaRPr lang="de-DE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Thoron</a:t>
                      </a:r>
                      <a:endParaRPr lang="de-DE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Radon</a:t>
                      </a:r>
                      <a:endParaRPr lang="de-DE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Thoron</a:t>
                      </a:r>
                      <a:endParaRPr lang="de-DE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Mittelwert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de-DE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de-DE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672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155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1" name="Textfeld 1120"/>
          <p:cNvSpPr txBox="1"/>
          <p:nvPr/>
        </p:nvSpPr>
        <p:spPr>
          <a:xfrm>
            <a:off x="20700000" y="15686833"/>
            <a:ext cx="810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143250" algn="l"/>
              </a:tabLst>
            </a:pPr>
            <a:r>
              <a:rPr lang="de-DE" sz="2800" dirty="0">
                <a:latin typeface="Myriad Pro" pitchFamily="34" charset="0"/>
              </a:rPr>
              <a:t>Lage: </a:t>
            </a:r>
            <a:r>
              <a:rPr lang="de-DE" sz="2800" dirty="0" smtClean="0">
                <a:latin typeface="Myriad Pro" pitchFamily="34" charset="0"/>
              </a:rPr>
              <a:t>	Zittau</a:t>
            </a:r>
            <a:r>
              <a:rPr lang="de-DE" sz="2800" dirty="0">
                <a:latin typeface="Myriad Pro" pitchFamily="34" charset="0"/>
              </a:rPr>
              <a:t>, </a:t>
            </a:r>
            <a:r>
              <a:rPr lang="de-DE" sz="2800" dirty="0" err="1">
                <a:latin typeface="Myriad Pro" pitchFamily="34" charset="0"/>
              </a:rPr>
              <a:t>Schwenninger</a:t>
            </a:r>
            <a:r>
              <a:rPr lang="de-DE" sz="2800" dirty="0">
                <a:latin typeface="Myriad Pro" pitchFamily="34" charset="0"/>
              </a:rPr>
              <a:t> Weg 1; </a:t>
            </a:r>
            <a:r>
              <a:rPr lang="de-DE" sz="2800" dirty="0" smtClean="0">
                <a:latin typeface="Myriad Pro" pitchFamily="34" charset="0"/>
              </a:rPr>
              <a:t>	Hochschule </a:t>
            </a:r>
            <a:r>
              <a:rPr lang="de-DE" sz="2800" dirty="0">
                <a:latin typeface="Myriad Pro" pitchFamily="34" charset="0"/>
              </a:rPr>
              <a:t>Zittau/Görlitz; </a:t>
            </a:r>
            <a:r>
              <a:rPr lang="de-DE" sz="2800" dirty="0" smtClean="0">
                <a:latin typeface="Myriad Pro" pitchFamily="34" charset="0"/>
              </a:rPr>
              <a:t/>
            </a:r>
            <a:br>
              <a:rPr lang="de-DE" sz="2800" dirty="0" smtClean="0">
                <a:latin typeface="Myriad Pro" pitchFamily="34" charset="0"/>
              </a:rPr>
            </a:br>
            <a:r>
              <a:rPr lang="de-DE" sz="2800" dirty="0" smtClean="0">
                <a:latin typeface="Myriad Pro" pitchFamily="34" charset="0"/>
              </a:rPr>
              <a:t>                            	Haus </a:t>
            </a:r>
            <a:r>
              <a:rPr lang="de-DE" sz="2800" dirty="0">
                <a:latin typeface="Myriad Pro" pitchFamily="34" charset="0"/>
              </a:rPr>
              <a:t>Z VII,</a:t>
            </a:r>
          </a:p>
          <a:p>
            <a:pPr>
              <a:tabLst>
                <a:tab pos="3143250" algn="l"/>
              </a:tabLst>
            </a:pPr>
            <a:r>
              <a:rPr lang="de-DE" sz="2800" dirty="0">
                <a:latin typeface="Myriad Pro" pitchFamily="34" charset="0"/>
              </a:rPr>
              <a:t>Messzeitraum</a:t>
            </a:r>
            <a:r>
              <a:rPr lang="de-DE" sz="2800" dirty="0" smtClean="0">
                <a:latin typeface="Myriad Pro" pitchFamily="34" charset="0"/>
              </a:rPr>
              <a:t>:    	06.08.2015 - 29.03.2016</a:t>
            </a:r>
          </a:p>
          <a:p>
            <a:pPr>
              <a:tabLst>
                <a:tab pos="3143250" algn="l"/>
              </a:tabLst>
            </a:pPr>
            <a:r>
              <a:rPr lang="de-DE" sz="2800" dirty="0" smtClean="0">
                <a:latin typeface="Myriad Pro" pitchFamily="34" charset="0"/>
              </a:rPr>
              <a:t>	27.07.2017 - 04.09.2017</a:t>
            </a:r>
          </a:p>
          <a:p>
            <a:pPr>
              <a:tabLst>
                <a:tab pos="3143250" algn="l"/>
              </a:tabLst>
            </a:pPr>
            <a:r>
              <a:rPr lang="de-DE" sz="2800" dirty="0">
                <a:latin typeface="Myriad Pro" pitchFamily="34" charset="0"/>
              </a:rPr>
              <a:t>Messräume:        	lt. Plan; </a:t>
            </a:r>
            <a:r>
              <a:rPr lang="de-DE" sz="2800" dirty="0" smtClean="0">
                <a:latin typeface="Myriad Pro" pitchFamily="34" charset="0"/>
              </a:rPr>
              <a:t>10 Messreihen im 	Vergleich</a:t>
            </a:r>
          </a:p>
          <a:p>
            <a:pPr>
              <a:tabLst>
                <a:tab pos="3143250" algn="l"/>
              </a:tabLst>
            </a:pPr>
            <a:r>
              <a:rPr lang="de-DE" sz="2800" dirty="0" smtClean="0">
                <a:latin typeface="Myriad Pro" pitchFamily="34" charset="0"/>
              </a:rPr>
              <a:t>Baugestaltung:	Funktionsbau, 80-er Jahre</a:t>
            </a:r>
          </a:p>
          <a:p>
            <a:pPr>
              <a:tabLst>
                <a:tab pos="3143250" algn="l"/>
              </a:tabLst>
            </a:pPr>
            <a:r>
              <a:rPr lang="de-DE" sz="2800" dirty="0">
                <a:latin typeface="Myriad Pro" pitchFamily="34" charset="0"/>
              </a:rPr>
              <a:t>	</a:t>
            </a:r>
            <a:r>
              <a:rPr lang="de-DE" sz="2800" dirty="0" smtClean="0">
                <a:latin typeface="Myriad Pro" pitchFamily="34" charset="0"/>
              </a:rPr>
              <a:t>keine Unterkellerung,</a:t>
            </a:r>
          </a:p>
          <a:p>
            <a:pPr>
              <a:tabLst>
                <a:tab pos="3143250" algn="l"/>
              </a:tabLst>
            </a:pPr>
            <a:r>
              <a:rPr lang="de-DE" sz="2800" dirty="0">
                <a:latin typeface="Myriad Pro" pitchFamily="34" charset="0"/>
              </a:rPr>
              <a:t>	</a:t>
            </a:r>
            <a:r>
              <a:rPr lang="de-DE" sz="2800" dirty="0" smtClean="0">
                <a:latin typeface="Myriad Pro" pitchFamily="34" charset="0"/>
              </a:rPr>
              <a:t>In 2016: Austausch der 	Grundleitung und Erneuerung 	des Fußbodens</a:t>
            </a:r>
            <a:endParaRPr lang="de-DE" sz="2800" dirty="0">
              <a:latin typeface="Myriad Pro" pitchFamily="34" charset="0"/>
            </a:endParaRPr>
          </a:p>
        </p:txBody>
      </p:sp>
      <p:graphicFrame>
        <p:nvGraphicFramePr>
          <p:cNvPr id="1122" name="Tabelle 1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79597"/>
              </p:ext>
            </p:extLst>
          </p:nvPr>
        </p:nvGraphicFramePr>
        <p:xfrm>
          <a:off x="20700000" y="21188704"/>
          <a:ext cx="8100000" cy="3466218"/>
        </p:xfrm>
        <a:graphic>
          <a:graphicData uri="http://schemas.openxmlformats.org/drawingml/2006/table">
            <a:tbl>
              <a:tblPr firstRow="1" firstCol="1" bandRow="1"/>
              <a:tblGrid>
                <a:gridCol w="2160000"/>
                <a:gridCol w="2970000"/>
                <a:gridCol w="2970000"/>
              </a:tblGrid>
              <a:tr h="1547936"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effectLst/>
                          <a:latin typeface="+mn-lt"/>
                        </a:rPr>
                        <a:t>Auswertung</a:t>
                      </a:r>
                      <a:endParaRPr lang="de-DE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Alle Maximalwerte der einzelnen Messungen 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de-DE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Bq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</a:t>
                      </a:r>
                      <a:r>
                        <a:rPr lang="de-DE" sz="2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Alle Mittelwerte 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der einzelnen Messungen </a:t>
                      </a:r>
                      <a:endParaRPr lang="de-DE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de-DE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Bq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</a:t>
                      </a:r>
                      <a:r>
                        <a:rPr lang="de-DE" sz="2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Mittelwert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393</a:t>
                      </a:r>
                      <a:endParaRPr lang="de-DE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610</a:t>
                      </a:r>
                      <a:endParaRPr lang="de-DE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411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211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Textfeld 41"/>
          <p:cNvSpPr txBox="1"/>
          <p:nvPr/>
        </p:nvSpPr>
        <p:spPr>
          <a:xfrm>
            <a:off x="26306928" y="40412809"/>
            <a:ext cx="265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Myriad Pro" pitchFamily="34" charset="0"/>
              </a:rPr>
              <a:t>Kontakt: </a:t>
            </a:r>
          </a:p>
          <a:p>
            <a:r>
              <a:rPr lang="de-DE" sz="1800" dirty="0" smtClean="0">
                <a:latin typeface="Myriad Pro" pitchFamily="34" charset="0"/>
              </a:rPr>
              <a:t>Prof.  T.  </a:t>
            </a:r>
            <a:r>
              <a:rPr lang="de-DE" sz="1800" dirty="0" err="1" smtClean="0">
                <a:latin typeface="Myriad Pro" pitchFamily="34" charset="0"/>
              </a:rPr>
              <a:t>Schönmuth</a:t>
            </a:r>
            <a:endParaRPr lang="de-DE" sz="1800" dirty="0" smtClean="0">
              <a:latin typeface="Myriad Pro" pitchFamily="34" charset="0"/>
            </a:endParaRPr>
          </a:p>
          <a:p>
            <a:r>
              <a:rPr lang="de-DE" sz="1800" dirty="0" smtClean="0">
                <a:latin typeface="Myriad Pro" pitchFamily="34" charset="0"/>
              </a:rPr>
              <a:t>t.schoenmuth@hszg.de</a:t>
            </a:r>
          </a:p>
          <a:p>
            <a:r>
              <a:rPr lang="de-DE" sz="1800" dirty="0" smtClean="0">
                <a:latin typeface="Myriad Pro" pitchFamily="34" charset="0"/>
              </a:rPr>
              <a:t>03583 612 4882</a:t>
            </a:r>
            <a:endParaRPr lang="de-DE" sz="1800" dirty="0">
              <a:latin typeface="Myriad Pro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612595" y="7601953"/>
            <a:ext cx="8352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Myriad Pro" pitchFamily="34" charset="0"/>
              </a:rPr>
              <a:t>Alle Messungen erfolgten mittels</a:t>
            </a:r>
          </a:p>
          <a:p>
            <a:r>
              <a:rPr lang="de-DE" sz="2800" dirty="0">
                <a:latin typeface="Myriad Pro" pitchFamily="34" charset="0"/>
              </a:rPr>
              <a:t>	</a:t>
            </a:r>
            <a:r>
              <a:rPr lang="de-DE" sz="2800" dirty="0" err="1" smtClean="0">
                <a:latin typeface="Myriad Pro" pitchFamily="34" charset="0"/>
              </a:rPr>
              <a:t>RadonScout</a:t>
            </a:r>
            <a:r>
              <a:rPr lang="de-DE" sz="2800" dirty="0" smtClean="0">
                <a:latin typeface="Myriad Pro" pitchFamily="34" charset="0"/>
              </a:rPr>
              <a:t> 	</a:t>
            </a:r>
            <a:r>
              <a:rPr lang="de-DE" sz="2800" dirty="0" err="1" smtClean="0">
                <a:latin typeface="Myriad Pro" pitchFamily="34" charset="0"/>
              </a:rPr>
              <a:t>RadonScoutPlus</a:t>
            </a:r>
            <a:endParaRPr lang="de-DE" sz="2800" dirty="0" smtClean="0">
              <a:latin typeface="Myriad Pro" pitchFamily="34" charset="0"/>
            </a:endParaRPr>
          </a:p>
          <a:p>
            <a:r>
              <a:rPr lang="de-DE" sz="2800" dirty="0" smtClean="0">
                <a:latin typeface="Myriad Pro" pitchFamily="34" charset="0"/>
              </a:rPr>
              <a:t>	</a:t>
            </a:r>
            <a:r>
              <a:rPr lang="de-DE" sz="2800" dirty="0" err="1" smtClean="0">
                <a:latin typeface="Myriad Pro" pitchFamily="34" charset="0"/>
              </a:rPr>
              <a:t>ThoronScout</a:t>
            </a:r>
            <a:r>
              <a:rPr lang="de-DE" sz="2800" dirty="0">
                <a:latin typeface="Myriad Pro" pitchFamily="34" charset="0"/>
              </a:rPr>
              <a:t> (Fa. </a:t>
            </a:r>
            <a:r>
              <a:rPr lang="de-DE" sz="2800" dirty="0" err="1">
                <a:latin typeface="Myriad Pro" pitchFamily="34" charset="0"/>
              </a:rPr>
              <a:t>Sarad</a:t>
            </a:r>
            <a:r>
              <a:rPr lang="de-DE" sz="2800" dirty="0" smtClean="0">
                <a:latin typeface="Myriad Pro" pitchFamily="34" charset="0"/>
              </a:rPr>
              <a:t>)</a:t>
            </a:r>
            <a:endParaRPr lang="de-DE" sz="2800" dirty="0">
              <a:latin typeface="Myriad Pro" pitchFamily="34" charset="0"/>
            </a:endParaRPr>
          </a:p>
        </p:txBody>
      </p:sp>
      <p:cxnSp>
        <p:nvCxnSpPr>
          <p:cNvPr id="48" name="Gerade Verbindung mit Pfeil 47"/>
          <p:cNvCxnSpPr>
            <a:endCxn id="1062" idx="1"/>
          </p:cNvCxnSpPr>
          <p:nvPr/>
        </p:nvCxnSpPr>
        <p:spPr>
          <a:xfrm>
            <a:off x="17876291" y="11107118"/>
            <a:ext cx="2823709" cy="149401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0700000" y="24716630"/>
            <a:ext cx="167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Myriad Pro" pitchFamily="34" charset="0"/>
              </a:rPr>
              <a:t>Beispiel:</a:t>
            </a:r>
            <a:endParaRPr lang="de-DE" sz="2800" dirty="0">
              <a:latin typeface="Myriad Pro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0739059" y="38180975"/>
            <a:ext cx="81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Myriad Pro" pitchFamily="34" charset="0"/>
              </a:rPr>
              <a:t>Öffentliches Gebäude:</a:t>
            </a:r>
          </a:p>
          <a:p>
            <a:r>
              <a:rPr lang="de-DE" sz="2800" dirty="0" smtClean="0">
                <a:latin typeface="Myriad Pro" pitchFamily="34" charset="0"/>
              </a:rPr>
              <a:t>Unter Berücksichtigung der Aufenthaltszeit alle mittleren Radon-Konzentrationen</a:t>
            </a:r>
            <a:br>
              <a:rPr lang="de-DE" sz="2800" dirty="0" smtClean="0">
                <a:latin typeface="Myriad Pro" pitchFamily="34" charset="0"/>
              </a:rPr>
            </a:br>
            <a:r>
              <a:rPr lang="de-DE" sz="2800" b="1" dirty="0" smtClean="0">
                <a:latin typeface="Myriad Pro" pitchFamily="34" charset="0"/>
              </a:rPr>
              <a:t>unterhalb von 300 </a:t>
            </a:r>
            <a:r>
              <a:rPr lang="de-DE" sz="2800" b="1" dirty="0" err="1" smtClean="0">
                <a:latin typeface="Myriad Pro" pitchFamily="34" charset="0"/>
              </a:rPr>
              <a:t>Bq</a:t>
            </a:r>
            <a:r>
              <a:rPr lang="de-DE" sz="2800" b="1" dirty="0" smtClean="0">
                <a:latin typeface="Myriad Pro" pitchFamily="34" charset="0"/>
              </a:rPr>
              <a:t>/m³</a:t>
            </a:r>
          </a:p>
          <a:p>
            <a:r>
              <a:rPr lang="de-DE" sz="2800" dirty="0" smtClean="0">
                <a:latin typeface="Myriad Pro" pitchFamily="34" charset="0"/>
              </a:rPr>
              <a:t>Regelmäßige Lüftung empfohlen!</a:t>
            </a:r>
            <a:endParaRPr lang="de-DE" sz="2800" dirty="0">
              <a:latin typeface="Myriad Pro" pitchFamily="34" charset="0"/>
            </a:endParaRPr>
          </a:p>
        </p:txBody>
      </p:sp>
      <p:sp>
        <p:nvSpPr>
          <p:cNvPr id="1124" name="Textfeld 1123"/>
          <p:cNvSpPr txBox="1"/>
          <p:nvPr/>
        </p:nvSpPr>
        <p:spPr>
          <a:xfrm>
            <a:off x="1728000" y="38614174"/>
            <a:ext cx="81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Myriad Pro" pitchFamily="34" charset="0"/>
              </a:rPr>
              <a:t>Nichtöffentliche (private) Gebäude:</a:t>
            </a:r>
          </a:p>
          <a:p>
            <a:r>
              <a:rPr lang="de-DE" sz="2800" dirty="0" smtClean="0">
                <a:latin typeface="Myriad Pro" pitchFamily="34" charset="0"/>
              </a:rPr>
              <a:t>Im Einzelfall unter Berücksichtigung der Aufenthaltszeit</a:t>
            </a:r>
            <a:br>
              <a:rPr lang="de-DE" sz="2800" dirty="0" smtClean="0">
                <a:latin typeface="Myriad Pro" pitchFamily="34" charset="0"/>
              </a:rPr>
            </a:br>
            <a:r>
              <a:rPr lang="de-DE" sz="2800" dirty="0" smtClean="0">
                <a:latin typeface="Myriad Pro" pitchFamily="34" charset="0"/>
              </a:rPr>
              <a:t>mittlere  Radon-Konzentrationen oberhalb von </a:t>
            </a:r>
          </a:p>
          <a:p>
            <a:r>
              <a:rPr lang="de-DE" sz="2800" dirty="0" smtClean="0">
                <a:latin typeface="Myriad Pro" pitchFamily="34" charset="0"/>
              </a:rPr>
              <a:t>300 </a:t>
            </a:r>
            <a:r>
              <a:rPr lang="de-DE" sz="2800" dirty="0" err="1" smtClean="0">
                <a:latin typeface="Myriad Pro" pitchFamily="34" charset="0"/>
              </a:rPr>
              <a:t>Bq</a:t>
            </a:r>
            <a:r>
              <a:rPr lang="de-DE" sz="2800" dirty="0" smtClean="0">
                <a:latin typeface="Myriad Pro" pitchFamily="34" charset="0"/>
              </a:rPr>
              <a:t>/m³ nicht auszuschließen</a:t>
            </a:r>
            <a:endParaRPr lang="de-DE" sz="2800" dirty="0">
              <a:latin typeface="Myriad Pro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15670808"/>
            <a:ext cx="8100060" cy="539953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9901133"/>
            <a:ext cx="8100060" cy="538410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2915236" y="8586838"/>
            <a:ext cx="5764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646463"/>
                </a:solidFill>
                <a:latin typeface="Myriad Web Pro" pitchFamily="34" charset="0"/>
                <a:cs typeface="Arial" pitchFamily="34" charset="0"/>
              </a:rPr>
              <a:t>Bautzen, Burgplatz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12547699" y="10747078"/>
            <a:ext cx="2592288" cy="318492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272366" y="17201376"/>
            <a:ext cx="135106" cy="7828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>
            <a:off x="6725472" y="17796945"/>
            <a:ext cx="434151" cy="8881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5" name="Textfeld 1124"/>
          <p:cNvSpPr txBox="1"/>
          <p:nvPr/>
        </p:nvSpPr>
        <p:spPr>
          <a:xfrm>
            <a:off x="1970168" y="16509942"/>
            <a:ext cx="2103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Messpunkt 1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276152" y="17033162"/>
            <a:ext cx="2103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Messpunkt 2</a:t>
            </a:r>
            <a:endParaRPr lang="de-DE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3" name="Diagramm 4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4641842"/>
              </p:ext>
            </p:extLst>
          </p:nvPr>
        </p:nvGraphicFramePr>
        <p:xfrm>
          <a:off x="1728000" y="28835120"/>
          <a:ext cx="8100000" cy="525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5" name="Gerade Verbindung mit Pfeil 4"/>
          <p:cNvCxnSpPr/>
          <p:nvPr/>
        </p:nvCxnSpPr>
        <p:spPr>
          <a:xfrm>
            <a:off x="4914851" y="31125342"/>
            <a:ext cx="4176464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914851" y="29685182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2682603" y="31125342"/>
            <a:ext cx="2232248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Gerade Verbindung mit Pfeil 1127"/>
          <p:cNvCxnSpPr/>
          <p:nvPr/>
        </p:nvCxnSpPr>
        <p:spPr>
          <a:xfrm>
            <a:off x="4698827" y="30189238"/>
            <a:ext cx="43204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Diagramm 5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0851343"/>
              </p:ext>
            </p:extLst>
          </p:nvPr>
        </p:nvGraphicFramePr>
        <p:xfrm>
          <a:off x="11160000" y="25364702"/>
          <a:ext cx="8100000" cy="525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9" name="Diagramm 5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95471200"/>
              </p:ext>
            </p:extLst>
          </p:nvPr>
        </p:nvGraphicFramePr>
        <p:xfrm>
          <a:off x="11160000" y="31320000"/>
          <a:ext cx="8100000" cy="525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0" name="Diagramm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73169"/>
              </p:ext>
            </p:extLst>
          </p:nvPr>
        </p:nvGraphicFramePr>
        <p:xfrm>
          <a:off x="1728000" y="34641772"/>
          <a:ext cx="81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4" name="Diagramm 5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87331863"/>
              </p:ext>
            </p:extLst>
          </p:nvPr>
        </p:nvGraphicFramePr>
        <p:xfrm>
          <a:off x="20700000" y="25364719"/>
          <a:ext cx="8100000" cy="524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1776695" y="13219725"/>
            <a:ext cx="236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- unterirdische Hohlraumgebiete </a:t>
            </a:r>
            <a:endParaRPr lang="de-DE" sz="1200" b="1" dirty="0"/>
          </a:p>
        </p:txBody>
      </p:sp>
      <p:sp>
        <p:nvSpPr>
          <p:cNvPr id="16" name="Freihandform 15"/>
          <p:cNvSpPr/>
          <p:nvPr/>
        </p:nvSpPr>
        <p:spPr>
          <a:xfrm>
            <a:off x="11315001" y="13179803"/>
            <a:ext cx="461694" cy="356841"/>
          </a:xfrm>
          <a:custGeom>
            <a:avLst/>
            <a:gdLst>
              <a:gd name="connsiteX0" fmla="*/ 0 w 590550"/>
              <a:gd name="connsiteY0" fmla="*/ 180975 h 628650"/>
              <a:gd name="connsiteX1" fmla="*/ 0 w 590550"/>
              <a:gd name="connsiteY1" fmla="*/ 180975 h 628650"/>
              <a:gd name="connsiteX2" fmla="*/ 9525 w 590550"/>
              <a:gd name="connsiteY2" fmla="*/ 438150 h 628650"/>
              <a:gd name="connsiteX3" fmla="*/ 19050 w 590550"/>
              <a:gd name="connsiteY3" fmla="*/ 466725 h 628650"/>
              <a:gd name="connsiteX4" fmla="*/ 104775 w 590550"/>
              <a:gd name="connsiteY4" fmla="*/ 514350 h 628650"/>
              <a:gd name="connsiteX5" fmla="*/ 161925 w 590550"/>
              <a:gd name="connsiteY5" fmla="*/ 552450 h 628650"/>
              <a:gd name="connsiteX6" fmla="*/ 180975 w 590550"/>
              <a:gd name="connsiteY6" fmla="*/ 581025 h 628650"/>
              <a:gd name="connsiteX7" fmla="*/ 190500 w 590550"/>
              <a:gd name="connsiteY7" fmla="*/ 609600 h 628650"/>
              <a:gd name="connsiteX8" fmla="*/ 219075 w 590550"/>
              <a:gd name="connsiteY8" fmla="*/ 628650 h 628650"/>
              <a:gd name="connsiteX9" fmla="*/ 276225 w 590550"/>
              <a:gd name="connsiteY9" fmla="*/ 619125 h 628650"/>
              <a:gd name="connsiteX10" fmla="*/ 381000 w 590550"/>
              <a:gd name="connsiteY10" fmla="*/ 600075 h 628650"/>
              <a:gd name="connsiteX11" fmla="*/ 409575 w 590550"/>
              <a:gd name="connsiteY11" fmla="*/ 590550 h 628650"/>
              <a:gd name="connsiteX12" fmla="*/ 466725 w 590550"/>
              <a:gd name="connsiteY12" fmla="*/ 542925 h 628650"/>
              <a:gd name="connsiteX13" fmla="*/ 485775 w 590550"/>
              <a:gd name="connsiteY13" fmla="*/ 514350 h 628650"/>
              <a:gd name="connsiteX14" fmla="*/ 495300 w 590550"/>
              <a:gd name="connsiteY14" fmla="*/ 485775 h 628650"/>
              <a:gd name="connsiteX15" fmla="*/ 533400 w 590550"/>
              <a:gd name="connsiteY15" fmla="*/ 428625 h 628650"/>
              <a:gd name="connsiteX16" fmla="*/ 552450 w 590550"/>
              <a:gd name="connsiteY16" fmla="*/ 342900 h 628650"/>
              <a:gd name="connsiteX17" fmla="*/ 571500 w 590550"/>
              <a:gd name="connsiteY17" fmla="*/ 276225 h 628650"/>
              <a:gd name="connsiteX18" fmla="*/ 590550 w 590550"/>
              <a:gd name="connsiteY18" fmla="*/ 247650 h 628650"/>
              <a:gd name="connsiteX19" fmla="*/ 581025 w 590550"/>
              <a:gd name="connsiteY19" fmla="*/ 142875 h 628650"/>
              <a:gd name="connsiteX20" fmla="*/ 571500 w 590550"/>
              <a:gd name="connsiteY20" fmla="*/ 114300 h 628650"/>
              <a:gd name="connsiteX21" fmla="*/ 514350 w 590550"/>
              <a:gd name="connsiteY21" fmla="*/ 57150 h 628650"/>
              <a:gd name="connsiteX22" fmla="*/ 457200 w 590550"/>
              <a:gd name="connsiteY22" fmla="*/ 19050 h 628650"/>
              <a:gd name="connsiteX23" fmla="*/ 400050 w 590550"/>
              <a:gd name="connsiteY23" fmla="*/ 0 h 628650"/>
              <a:gd name="connsiteX24" fmla="*/ 238125 w 590550"/>
              <a:gd name="connsiteY24" fmla="*/ 9525 h 628650"/>
              <a:gd name="connsiteX25" fmla="*/ 200025 w 590550"/>
              <a:gd name="connsiteY25" fmla="*/ 28575 h 628650"/>
              <a:gd name="connsiteX26" fmla="*/ 171450 w 590550"/>
              <a:gd name="connsiteY26" fmla="*/ 38100 h 628650"/>
              <a:gd name="connsiteX27" fmla="*/ 85725 w 590550"/>
              <a:gd name="connsiteY27" fmla="*/ 76200 h 628650"/>
              <a:gd name="connsiteX28" fmla="*/ 57150 w 590550"/>
              <a:gd name="connsiteY28" fmla="*/ 85725 h 628650"/>
              <a:gd name="connsiteX29" fmla="*/ 47625 w 590550"/>
              <a:gd name="connsiteY29" fmla="*/ 114300 h 628650"/>
              <a:gd name="connsiteX30" fmla="*/ 19050 w 590550"/>
              <a:gd name="connsiteY30" fmla="*/ 133350 h 628650"/>
              <a:gd name="connsiteX31" fmla="*/ 9525 w 590550"/>
              <a:gd name="connsiteY31" fmla="*/ 190500 h 628650"/>
              <a:gd name="connsiteX32" fmla="*/ 0 w 590550"/>
              <a:gd name="connsiteY32" fmla="*/ 18097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0550" h="628650">
                <a:moveTo>
                  <a:pt x="0" y="180975"/>
                </a:moveTo>
                <a:lnTo>
                  <a:pt x="0" y="180975"/>
                </a:lnTo>
                <a:cubicBezTo>
                  <a:pt x="3175" y="266700"/>
                  <a:pt x="3819" y="352556"/>
                  <a:pt x="9525" y="438150"/>
                </a:cubicBezTo>
                <a:cubicBezTo>
                  <a:pt x="10193" y="448168"/>
                  <a:pt x="11950" y="459625"/>
                  <a:pt x="19050" y="466725"/>
                </a:cubicBezTo>
                <a:cubicBezTo>
                  <a:pt x="51802" y="499477"/>
                  <a:pt x="68842" y="502372"/>
                  <a:pt x="104775" y="514350"/>
                </a:cubicBezTo>
                <a:cubicBezTo>
                  <a:pt x="123825" y="527050"/>
                  <a:pt x="149225" y="533400"/>
                  <a:pt x="161925" y="552450"/>
                </a:cubicBezTo>
                <a:cubicBezTo>
                  <a:pt x="168275" y="561975"/>
                  <a:pt x="175855" y="570786"/>
                  <a:pt x="180975" y="581025"/>
                </a:cubicBezTo>
                <a:cubicBezTo>
                  <a:pt x="185465" y="590005"/>
                  <a:pt x="184228" y="601760"/>
                  <a:pt x="190500" y="609600"/>
                </a:cubicBezTo>
                <a:cubicBezTo>
                  <a:pt x="197651" y="618539"/>
                  <a:pt x="209550" y="622300"/>
                  <a:pt x="219075" y="628650"/>
                </a:cubicBezTo>
                <a:lnTo>
                  <a:pt x="276225" y="619125"/>
                </a:lnTo>
                <a:cubicBezTo>
                  <a:pt x="422663" y="592500"/>
                  <a:pt x="212595" y="628142"/>
                  <a:pt x="381000" y="600075"/>
                </a:cubicBezTo>
                <a:cubicBezTo>
                  <a:pt x="390525" y="596900"/>
                  <a:pt x="400595" y="595040"/>
                  <a:pt x="409575" y="590550"/>
                </a:cubicBezTo>
                <a:cubicBezTo>
                  <a:pt x="430982" y="579846"/>
                  <a:pt x="451678" y="560981"/>
                  <a:pt x="466725" y="542925"/>
                </a:cubicBezTo>
                <a:cubicBezTo>
                  <a:pt x="474054" y="534131"/>
                  <a:pt x="480655" y="524589"/>
                  <a:pt x="485775" y="514350"/>
                </a:cubicBezTo>
                <a:cubicBezTo>
                  <a:pt x="490265" y="505370"/>
                  <a:pt x="490424" y="494552"/>
                  <a:pt x="495300" y="485775"/>
                </a:cubicBezTo>
                <a:cubicBezTo>
                  <a:pt x="506419" y="465761"/>
                  <a:pt x="533400" y="428625"/>
                  <a:pt x="533400" y="428625"/>
                </a:cubicBezTo>
                <a:cubicBezTo>
                  <a:pt x="550589" y="325488"/>
                  <a:pt x="533691" y="408555"/>
                  <a:pt x="552450" y="342900"/>
                </a:cubicBezTo>
                <a:cubicBezTo>
                  <a:pt x="556519" y="328658"/>
                  <a:pt x="563887" y="291450"/>
                  <a:pt x="571500" y="276225"/>
                </a:cubicBezTo>
                <a:cubicBezTo>
                  <a:pt x="576620" y="265986"/>
                  <a:pt x="584200" y="257175"/>
                  <a:pt x="590550" y="247650"/>
                </a:cubicBezTo>
                <a:cubicBezTo>
                  <a:pt x="587375" y="212725"/>
                  <a:pt x="585985" y="177592"/>
                  <a:pt x="581025" y="142875"/>
                </a:cubicBezTo>
                <a:cubicBezTo>
                  <a:pt x="579605" y="132936"/>
                  <a:pt x="577664" y="122225"/>
                  <a:pt x="571500" y="114300"/>
                </a:cubicBezTo>
                <a:cubicBezTo>
                  <a:pt x="554960" y="93034"/>
                  <a:pt x="533400" y="76200"/>
                  <a:pt x="514350" y="57150"/>
                </a:cubicBezTo>
                <a:cubicBezTo>
                  <a:pt x="498161" y="40961"/>
                  <a:pt x="476250" y="31750"/>
                  <a:pt x="457200" y="19050"/>
                </a:cubicBezTo>
                <a:cubicBezTo>
                  <a:pt x="440492" y="7911"/>
                  <a:pt x="400050" y="0"/>
                  <a:pt x="400050" y="0"/>
                </a:cubicBezTo>
                <a:cubicBezTo>
                  <a:pt x="346075" y="3175"/>
                  <a:pt x="291650" y="1879"/>
                  <a:pt x="238125" y="9525"/>
                </a:cubicBezTo>
                <a:cubicBezTo>
                  <a:pt x="224069" y="11533"/>
                  <a:pt x="213076" y="22982"/>
                  <a:pt x="200025" y="28575"/>
                </a:cubicBezTo>
                <a:cubicBezTo>
                  <a:pt x="190797" y="32530"/>
                  <a:pt x="180975" y="34925"/>
                  <a:pt x="171450" y="38100"/>
                </a:cubicBezTo>
                <a:cubicBezTo>
                  <a:pt x="126167" y="68289"/>
                  <a:pt x="153735" y="53530"/>
                  <a:pt x="85725" y="76200"/>
                </a:cubicBezTo>
                <a:lnTo>
                  <a:pt x="57150" y="85725"/>
                </a:lnTo>
                <a:cubicBezTo>
                  <a:pt x="53975" y="95250"/>
                  <a:pt x="53897" y="106460"/>
                  <a:pt x="47625" y="114300"/>
                </a:cubicBezTo>
                <a:cubicBezTo>
                  <a:pt x="40474" y="123239"/>
                  <a:pt x="24170" y="123111"/>
                  <a:pt x="19050" y="133350"/>
                </a:cubicBezTo>
                <a:cubicBezTo>
                  <a:pt x="10413" y="150624"/>
                  <a:pt x="13715" y="171647"/>
                  <a:pt x="9525" y="190500"/>
                </a:cubicBezTo>
                <a:cubicBezTo>
                  <a:pt x="7347" y="200301"/>
                  <a:pt x="1587" y="182562"/>
                  <a:pt x="0" y="180975"/>
                </a:cubicBezTo>
                <a:close/>
              </a:path>
            </a:pathLst>
          </a:custGeom>
          <a:pattFill prst="ltHorz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0735734" y="33552905"/>
            <a:ext cx="219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- z.T. keine regelmäßige Lüftung</a:t>
            </a:r>
            <a:endParaRPr lang="de-DE" sz="1200" b="1" dirty="0"/>
          </a:p>
        </p:txBody>
      </p:sp>
      <p:graphicFrame>
        <p:nvGraphicFramePr>
          <p:cNvPr id="57" name="Diagramm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761629"/>
              </p:ext>
            </p:extLst>
          </p:nvPr>
        </p:nvGraphicFramePr>
        <p:xfrm>
          <a:off x="24875448" y="30945322"/>
          <a:ext cx="39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1" name="Diagramm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27542"/>
              </p:ext>
            </p:extLst>
          </p:nvPr>
        </p:nvGraphicFramePr>
        <p:xfrm>
          <a:off x="20700000" y="34005679"/>
          <a:ext cx="81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22765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Benutzerdefiniert</PresentationFormat>
  <Paragraphs>116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HS-ZiGr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146</cp:revision>
  <cp:lastPrinted>2017-09-04T12:24:02Z</cp:lastPrinted>
  <dcterms:created xsi:type="dcterms:W3CDTF">2012-04-17T11:14:00Z</dcterms:created>
  <dcterms:modified xsi:type="dcterms:W3CDTF">2017-09-14T09:29:23Z</dcterms:modified>
</cp:coreProperties>
</file>