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6" r:id="rId4"/>
    <p:sldMasterId id="2147483697" r:id="rId5"/>
    <p:sldMasterId id="2147483736" r:id="rId6"/>
  </p:sldMasterIdLst>
  <p:notesMasterIdLst>
    <p:notesMasterId r:id="rId12"/>
  </p:notesMasterIdLst>
  <p:sldIdLst>
    <p:sldId id="265" r:id="rId7"/>
    <p:sldId id="302" r:id="rId8"/>
    <p:sldId id="303" r:id="rId9"/>
    <p:sldId id="290" r:id="rId10"/>
    <p:sldId id="301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A"/>
    <a:srgbClr val="232F81"/>
    <a:srgbClr val="87BD21"/>
    <a:srgbClr val="5E5E5E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4-4C70-825D-61A98EA2E55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04-4C70-825D-61A98EA2E55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04-4C70-825D-61A98EA2E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511464"/>
        <c:axId val="425511856"/>
      </c:barChart>
      <c:catAx>
        <c:axId val="4255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511856"/>
        <c:crosses val="autoZero"/>
        <c:auto val="1"/>
        <c:lblAlgn val="ctr"/>
        <c:lblOffset val="100"/>
        <c:noMultiLvlLbl val="0"/>
      </c:catAx>
      <c:valAx>
        <c:axId val="42551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5511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306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3340100"/>
            <a:ext cx="15830550" cy="10375900"/>
          </a:xfrm>
          <a:pattFill prst="trellis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0" y="7199999"/>
            <a:ext cx="12600000" cy="2160000"/>
          </a:xfrm>
          <a:solidFill>
            <a:schemeClr val="bg1"/>
          </a:solidFill>
          <a:ln>
            <a:noFill/>
          </a:ln>
        </p:spPr>
        <p:txBody>
          <a:bodyPr lIns="540000" tIns="360000" rIns="540000" bIns="180000" anchor="b"/>
          <a:lstStyle>
            <a:lvl1pPr algn="l">
              <a:defRPr sz="6000" b="1">
                <a:solidFill>
                  <a:srgbClr val="5E5E5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00000" y="9359999"/>
            <a:ext cx="12600000" cy="1686824"/>
          </a:xfrm>
          <a:solidFill>
            <a:schemeClr val="bg1"/>
          </a:solidFill>
        </p:spPr>
        <p:txBody>
          <a:bodyPr lIns="540000" tIns="180000" rIns="540000" bIns="360000" anchor="ctr">
            <a:normAutofit/>
          </a:bodyPr>
          <a:lstStyle>
            <a:lvl1pPr marL="0" indent="0" algn="l">
              <a:buNone/>
              <a:defRPr sz="3200" b="0">
                <a:solidFill>
                  <a:srgbClr val="5E5E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23400000" y="7199999"/>
            <a:ext cx="432000" cy="3846824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DAC6F72-6A3B-4822-A04F-E0069FA48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773609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5D63E128-8219-4411-985C-892D2A60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00" y="1440000"/>
            <a:ext cx="35215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3286125"/>
            <a:ext cx="10058400" cy="86201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15900" y="3286125"/>
            <a:ext cx="10039350" cy="862012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EF95-FBC1-4473-8D97-2809ACFAAFD9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197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ei Zwischen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2876" y="2566987"/>
            <a:ext cx="10036176" cy="14144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12875" y="4724400"/>
            <a:ext cx="10000800" cy="7200900"/>
          </a:xfrm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2973049" y="2566987"/>
            <a:ext cx="10001252" cy="141446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973049" y="4718051"/>
            <a:ext cx="10001251" cy="72009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516-BE14-41D8-AF1B-12F4C501D196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829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einer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2876" y="2419351"/>
            <a:ext cx="21561424" cy="838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12875" y="3975100"/>
            <a:ext cx="10036176" cy="79502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973049" y="3975100"/>
            <a:ext cx="10001251" cy="79502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50E7-DA24-40CD-854D-E8239E6C76DA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6784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87050" y="3276600"/>
            <a:ext cx="1369695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71601" y="3276600"/>
            <a:ext cx="7943849" cy="8610600"/>
          </a:xfrm>
        </p:spPr>
        <p:txBody>
          <a:bodyPr tIns="46800">
            <a:normAutofit/>
          </a:bodyPr>
          <a:lstStyle>
            <a:lvl1pPr marL="0" indent="0">
              <a:spcBef>
                <a:spcPts val="1200"/>
              </a:spcBef>
              <a:buNone/>
              <a:defRPr sz="3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57B9-8B5F-43A3-9B8D-08750C3969DC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0687050" y="11106150"/>
            <a:ext cx="13696950" cy="781050"/>
          </a:xfrm>
        </p:spPr>
        <p:txBody>
          <a:bodyPr anchor="b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33668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33600" y="2552700"/>
            <a:ext cx="20097749" cy="937260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6FCB-E021-43A0-BC46-F347ADC95F7E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838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und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19324" y="3660775"/>
            <a:ext cx="20088226" cy="86169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F491-836D-4C62-ADC8-27EA510748AF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2219324" y="2552700"/>
            <a:ext cx="20088226" cy="7239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9832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 und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38362" y="2529840"/>
            <a:ext cx="20142518" cy="8707619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A13A-A796-4755-B6C5-FD1A6E0FC4A6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2138362" y="11237459"/>
            <a:ext cx="20142518" cy="781050"/>
          </a:xfrm>
        </p:spPr>
        <p:txBody>
          <a:bodyPr anchor="b" anchorCtr="0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84105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Überschrift Varian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3276600"/>
            <a:ext cx="13658849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F7C3-1510-4AE3-8BD0-75E315535A1D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5125698" y="11106150"/>
            <a:ext cx="7924801" cy="781050"/>
          </a:xfrm>
        </p:spPr>
        <p:txBody>
          <a:bodyPr anchor="b" anchorCtr="0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5125699" y="3276600"/>
            <a:ext cx="792480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628649" y="11106150"/>
            <a:ext cx="13030199" cy="781050"/>
          </a:xfrm>
        </p:spPr>
        <p:txBody>
          <a:bodyPr anchor="b" anchorCtr="0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162774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Überschrift Varian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87050" y="3276600"/>
            <a:ext cx="1369695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9C3C-224C-479E-9188-20B692269C30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0687050" y="11106150"/>
            <a:ext cx="13696950" cy="781050"/>
          </a:xfrm>
        </p:spPr>
        <p:txBody>
          <a:bodyPr anchor="b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3276600"/>
            <a:ext cx="931545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0" y="11106150"/>
            <a:ext cx="9315450" cy="781050"/>
          </a:xfrm>
        </p:spPr>
        <p:txBody>
          <a:bodyPr anchor="b" anchorCtr="0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51491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Überschrift Variant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87050" y="3276600"/>
            <a:ext cx="1369695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08F3-CA6F-4136-BF3E-118F6B0E98A5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0687050" y="11106150"/>
            <a:ext cx="13696950" cy="781050"/>
          </a:xfrm>
        </p:spPr>
        <p:txBody>
          <a:bodyPr anchor="b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390650" y="3276600"/>
            <a:ext cx="792480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1390650" y="11106150"/>
            <a:ext cx="7924800" cy="781050"/>
          </a:xfrm>
        </p:spPr>
        <p:txBody>
          <a:bodyPr anchor="b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97954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0800000" y="9359999"/>
            <a:ext cx="12155250" cy="1686824"/>
          </a:xfrm>
          <a:solidFill>
            <a:schemeClr val="bg1"/>
          </a:solidFill>
        </p:spPr>
        <p:txBody>
          <a:bodyPr lIns="540000" tIns="180000" rIns="540000" bIns="540000">
            <a:normAutofit/>
          </a:bodyPr>
          <a:lstStyle>
            <a:lvl1pPr marL="0" indent="0" algn="l">
              <a:buNone/>
              <a:defRPr sz="3200" b="0">
                <a:solidFill>
                  <a:srgbClr val="5E5E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0368000" y="7335526"/>
            <a:ext cx="432000" cy="3846824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800000" y="7335526"/>
            <a:ext cx="12155250" cy="2024473"/>
          </a:xfrm>
        </p:spPr>
        <p:txBody>
          <a:bodyPr lIns="540000"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A820EC7-2422-49DA-879E-79E9FF62F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080000"/>
            <a:ext cx="3773609" cy="108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671AEC4-EF5E-4BE7-B3F0-56C298476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00" y="1440000"/>
            <a:ext cx="35215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239251" y="3276600"/>
            <a:ext cx="5962649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E9EA-1FFD-4CFE-9B1C-9225B3D99D12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9239252" y="11106150"/>
            <a:ext cx="5962648" cy="781050"/>
          </a:xfrm>
        </p:spPr>
        <p:txBody>
          <a:bodyPr anchor="b" anchorCtr="0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3276600"/>
            <a:ext cx="777240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0" y="11106150"/>
            <a:ext cx="7772400" cy="781050"/>
          </a:xfrm>
        </p:spPr>
        <p:txBody>
          <a:bodyPr anchor="b" anchorCtr="0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16516350" y="3276600"/>
            <a:ext cx="7867650" cy="7829550"/>
          </a:xfrm>
          <a:pattFill prst="pct5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7" hasCustomPrompt="1"/>
          </p:nvPr>
        </p:nvSpPr>
        <p:spPr>
          <a:xfrm>
            <a:off x="16516350" y="11106150"/>
            <a:ext cx="7867650" cy="781050"/>
          </a:xfrm>
        </p:spPr>
        <p:txBody>
          <a:bodyPr anchor="b" anchorCtr="0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717265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Überschrift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09701" y="3238500"/>
            <a:ext cx="7905749" cy="86487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FCF7-67CF-498A-8A91-243BB7628A3E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3"/>
          </p:nvPr>
        </p:nvSpPr>
        <p:spPr>
          <a:xfrm>
            <a:off x="10801350" y="3238500"/>
            <a:ext cx="12172950" cy="8648700"/>
          </a:xfrm>
          <a:noFill/>
          <a:ln>
            <a:noFill/>
          </a:ln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31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Zwischenüberschrift, 2 Spalte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63250" y="3238500"/>
            <a:ext cx="12211049" cy="86487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09701" y="5475286"/>
            <a:ext cx="7905749" cy="641191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B43F-5821-4878-8360-96CC8E839D9B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1390650" y="3286124"/>
            <a:ext cx="7902574" cy="1414463"/>
          </a:xfrm>
        </p:spPr>
        <p:txBody>
          <a:bodyPr anchor="ctr" anchorCtr="0"/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46484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Zwischenüberschrift, Inhalt zwei Spalten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63250" y="4700586"/>
            <a:ext cx="12211049" cy="71866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09701" y="4700586"/>
            <a:ext cx="7905749" cy="718661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E49E-E3AF-44F0-8073-A4B32303BBF0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1390649" y="3286125"/>
            <a:ext cx="21583649" cy="790576"/>
          </a:xfrm>
        </p:spPr>
        <p:txBody>
          <a:bodyPr anchor="ctr" anchorCtr="0"/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Zwischenüberschrift, Inhal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09701" y="4700586"/>
            <a:ext cx="7905749" cy="72120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276E-284E-4617-A362-EA79CC38605E}" type="datetime1">
              <a:rPr lang="de-DE" smtClean="0"/>
              <a:t>28.09.2021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1390649" y="3286125"/>
            <a:ext cx="21583649" cy="790576"/>
          </a:xfrm>
        </p:spPr>
        <p:txBody>
          <a:bodyPr anchor="ctr" anchorCtr="0"/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10782300" y="4700588"/>
            <a:ext cx="12191998" cy="64627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10782300" y="11163300"/>
            <a:ext cx="12191998" cy="781050"/>
          </a:xfrm>
        </p:spPr>
        <p:txBody>
          <a:bodyPr anchor="b" anchorCtr="0"/>
          <a:lstStyle>
            <a:lvl1pPr marL="0" indent="0">
              <a:buNone/>
              <a:defRPr sz="32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95624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A4DD-F78C-4E08-9EC3-2777F28402D7}" type="datetime1">
              <a:rPr lang="de-DE" smtClean="0"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92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CB34-3913-4AD9-AE17-368E111D450F}" type="datetime1">
              <a:rPr lang="de-DE" smtClean="0"/>
              <a:t>28.09.2021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655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308592" cy="13716000"/>
          </a:xfrm>
          <a:pattFill prst="trellis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21476592" y="2243950"/>
            <a:ext cx="432000" cy="2880000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4032" y="2243950"/>
            <a:ext cx="14992560" cy="2880000"/>
          </a:xfrm>
          <a:solidFill>
            <a:schemeClr val="bg1"/>
          </a:solidFill>
          <a:ln>
            <a:noFill/>
          </a:ln>
          <a:effectLst/>
        </p:spPr>
        <p:txBody>
          <a:bodyPr lIns="540000" tIns="540000" rIns="540000" bIns="540000" anchor="ctr"/>
          <a:lstStyle>
            <a:lvl1pPr algn="l">
              <a:defRPr sz="6000" b="1">
                <a:solidFill>
                  <a:srgbClr val="008ECA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5D7FC7D-03A9-4A02-B681-7F7239C41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80" y="12204988"/>
            <a:ext cx="3144675" cy="9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243" y="12294988"/>
            <a:ext cx="3521538" cy="720000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="" xmlns:a16="http://schemas.microsoft.com/office/drawing/2014/main" id="{1AF6F49F-7E5F-457D-B30B-A98F0B0F3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54913" y="5779837"/>
            <a:ext cx="9821863" cy="36401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/>
            </a:lvl1pPr>
            <a:lvl2pPr marL="914400" indent="-457200">
              <a:buFont typeface="+mj-lt"/>
              <a:buAutoNum type="arabicPeriod"/>
              <a:defRPr sz="3200"/>
            </a:lvl2pPr>
            <a:lvl3pPr marL="1371600" indent="-457200">
              <a:buFont typeface="+mj-lt"/>
              <a:buAutoNum type="arabicPeriod"/>
              <a:defRPr sz="2800"/>
            </a:lvl3pPr>
            <a:lvl4pPr marL="1714500" indent="-342900">
              <a:buFont typeface="+mj-lt"/>
              <a:buAutoNum type="arabicPeriod"/>
              <a:defRPr sz="2400"/>
            </a:lvl4pPr>
            <a:lvl5pPr marL="2171700" indent="-342900">
              <a:buFont typeface="+mj-lt"/>
              <a:buAutoNum type="arabicPeriod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63206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ich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1487150" y="3257550"/>
            <a:ext cx="12896850" cy="7886700"/>
          </a:xfrm>
          <a:pattFill prst="trellis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0650" y="9715500"/>
            <a:ext cx="10096500" cy="1428749"/>
          </a:xfrm>
        </p:spPr>
        <p:txBody>
          <a:bodyPr lIns="0" tIns="180000" rIns="360000" bIns="180000" anchor="t" anchorCtr="0"/>
          <a:lstStyle>
            <a:lvl1pPr marL="0" indent="0">
              <a:buNone/>
              <a:defRPr sz="3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C605-802D-4F50-9C76-A277C7C54B14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390650" y="7543799"/>
            <a:ext cx="10096500" cy="2171700"/>
          </a:xfrm>
          <a:prstGeom prst="rect">
            <a:avLst/>
          </a:prstGeom>
        </p:spPr>
        <p:txBody>
          <a:bodyPr lIns="0" tIns="360000" rIns="540000" bIns="180000" anchor="ctr"/>
          <a:lstStyle>
            <a:lvl1pPr algn="l">
              <a:defRPr sz="6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dirty="0"/>
              <a:t>Abschnittsüberschrift</a:t>
            </a:r>
          </a:p>
        </p:txBody>
      </p:sp>
    </p:spTree>
    <p:extLst>
      <p:ext uri="{BB962C8B-B14F-4D97-AF65-F5344CB8AC3E}">
        <p14:creationId xmlns:p14="http://schemas.microsoft.com/office/powerpoint/2010/main" val="3584946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ich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0650" y="7581901"/>
            <a:ext cx="15906750" cy="2895599"/>
          </a:xfrm>
        </p:spPr>
        <p:txBody>
          <a:bodyPr tIns="360000"/>
          <a:lstStyle>
            <a:lvl1pPr marL="0" indent="0">
              <a:buNone/>
              <a:defRPr sz="3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B174-7C50-4213-8CD1-9D4E1E4244AE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390650" y="6153151"/>
            <a:ext cx="15906750" cy="14287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6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dirty="0"/>
              <a:t>Abschnittsüberschrift</a:t>
            </a:r>
          </a:p>
        </p:txBody>
      </p:sp>
    </p:spTree>
    <p:extLst>
      <p:ext uri="{BB962C8B-B14F-4D97-AF65-F5344CB8AC3E}">
        <p14:creationId xmlns:p14="http://schemas.microsoft.com/office/powerpoint/2010/main" val="274758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308592" cy="13716000"/>
          </a:xfrm>
          <a:pattFill prst="trellis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21476592" y="2243950"/>
            <a:ext cx="432000" cy="2880000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4032" y="2243950"/>
            <a:ext cx="14992560" cy="2880000"/>
          </a:xfrm>
          <a:solidFill>
            <a:schemeClr val="bg1"/>
          </a:solidFill>
          <a:ln>
            <a:noFill/>
          </a:ln>
          <a:effectLst/>
        </p:spPr>
        <p:txBody>
          <a:bodyPr lIns="540000" tIns="540000" rIns="540000" bIns="540000" anchor="ctr"/>
          <a:lstStyle>
            <a:lvl1pPr algn="l">
              <a:defRPr sz="6000" b="1">
                <a:solidFill>
                  <a:srgbClr val="008ECA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5D7FC7D-03A9-4A02-B681-7F7239C41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80" y="12204988"/>
            <a:ext cx="3144675" cy="9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243" y="12294988"/>
            <a:ext cx="3521538" cy="720000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="" xmlns:a16="http://schemas.microsoft.com/office/drawing/2014/main" id="{1AF6F49F-7E5F-457D-B30B-A98F0B0F3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54913" y="5779837"/>
            <a:ext cx="9821863" cy="36401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/>
            </a:lvl1pPr>
            <a:lvl2pPr marL="914400" indent="-457200">
              <a:buFont typeface="+mj-lt"/>
              <a:buAutoNum type="arabicPeriod"/>
              <a:defRPr sz="3200"/>
            </a:lvl2pPr>
            <a:lvl3pPr marL="1371600" indent="-457200">
              <a:buFont typeface="+mj-lt"/>
              <a:buAutoNum type="arabicPeriod"/>
              <a:defRPr sz="2800"/>
            </a:lvl3pPr>
            <a:lvl4pPr marL="1714500" indent="-342900">
              <a:buFont typeface="+mj-lt"/>
              <a:buAutoNum type="arabicPeriod"/>
              <a:defRPr sz="2400"/>
            </a:lvl4pPr>
            <a:lvl5pPr marL="2171700" indent="-342900">
              <a:buFont typeface="+mj-lt"/>
              <a:buAutoNum type="arabicPeriod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8291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308592" cy="13716000"/>
          </a:xfrm>
          <a:pattFill prst="trellis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54913" y="8672039"/>
            <a:ext cx="8485632" cy="2520000"/>
          </a:xfrm>
          <a:solidFill>
            <a:schemeClr val="bg1"/>
          </a:solidFill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200" b="0">
                <a:solidFill>
                  <a:srgbClr val="5E5E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Kontaktdaten durch Klicken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21476592" y="2243950"/>
            <a:ext cx="432000" cy="2880000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84032" y="2243950"/>
            <a:ext cx="14992560" cy="2880000"/>
          </a:xfrm>
          <a:solidFill>
            <a:schemeClr val="bg1"/>
          </a:solidFill>
          <a:ln>
            <a:noFill/>
          </a:ln>
          <a:effectLst/>
        </p:spPr>
        <p:txBody>
          <a:bodyPr lIns="540000" tIns="540000" rIns="540000" bIns="540000" anchor="ctr"/>
          <a:lstStyle>
            <a:lvl1pPr algn="l">
              <a:defRPr sz="6000" b="1">
                <a:solidFill>
                  <a:srgbClr val="008ECA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0E56611-B990-42FD-B936-157F48F58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80" y="12204988"/>
            <a:ext cx="3144675" cy="9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3B6217A-C9A9-4F28-B63E-89F297189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243" y="12294988"/>
            <a:ext cx="35215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ich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1487150" y="3257550"/>
            <a:ext cx="12896850" cy="7886700"/>
          </a:xfrm>
          <a:pattFill prst="trellis">
            <a:fgClr>
              <a:srgbClr val="008ECA"/>
            </a:fgClr>
            <a:bgClr>
              <a:schemeClr val="bg1"/>
            </a:bgClr>
          </a:pattFill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0650" y="9715500"/>
            <a:ext cx="10096500" cy="1428749"/>
          </a:xfrm>
        </p:spPr>
        <p:txBody>
          <a:bodyPr lIns="0" tIns="180000" rIns="360000" bIns="180000" anchor="t" anchorCtr="0"/>
          <a:lstStyle>
            <a:lvl1pPr marL="0" indent="0">
              <a:buNone/>
              <a:defRPr sz="3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1894-72C1-45BC-ACCB-984DEA5DAD31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390650" y="7543799"/>
            <a:ext cx="10096500" cy="2171700"/>
          </a:xfrm>
        </p:spPr>
        <p:txBody>
          <a:bodyPr lIns="0" tIns="360000" rIns="540000" bIns="180000" anchor="ctr"/>
          <a:lstStyle>
            <a:lvl1pPr algn="l">
              <a:defRPr sz="6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dirty="0"/>
              <a:t>Abschnittsüberschrift</a:t>
            </a:r>
          </a:p>
        </p:txBody>
      </p:sp>
    </p:spTree>
    <p:extLst>
      <p:ext uri="{BB962C8B-B14F-4D97-AF65-F5344CB8AC3E}">
        <p14:creationId xmlns:p14="http://schemas.microsoft.com/office/powerpoint/2010/main" val="24258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ich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0650" y="7581901"/>
            <a:ext cx="15906750" cy="2895599"/>
          </a:xfrm>
        </p:spPr>
        <p:txBody>
          <a:bodyPr tIns="360000"/>
          <a:lstStyle>
            <a:lvl1pPr marL="0" indent="0">
              <a:buNone/>
              <a:defRPr sz="3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0AC0-32FF-4D70-AC36-FC1F0F37E1E4}" type="datetime1">
              <a:rPr lang="de-DE" smtClean="0"/>
              <a:t>28.09.2021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390650" y="6153151"/>
            <a:ext cx="15906750" cy="1428750"/>
          </a:xfrm>
        </p:spPr>
        <p:txBody>
          <a:bodyPr/>
          <a:lstStyle>
            <a:lvl1pPr algn="l">
              <a:lnSpc>
                <a:spcPct val="100000"/>
              </a:lnSpc>
              <a:defRPr sz="6600">
                <a:solidFill>
                  <a:srgbClr val="5E5E5E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dirty="0"/>
              <a:t>Abschnittsüberschrift</a:t>
            </a:r>
          </a:p>
        </p:txBody>
      </p:sp>
    </p:spTree>
    <p:extLst>
      <p:ext uri="{BB962C8B-B14F-4D97-AF65-F5344CB8AC3E}">
        <p14:creationId xmlns:p14="http://schemas.microsoft.com/office/powerpoint/2010/main" val="24482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: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3600" y="3257550"/>
            <a:ext cx="20154900" cy="8648701"/>
          </a:xfrm>
        </p:spPr>
        <p:txBody>
          <a:bodyPr bIns="46800"/>
          <a:lstStyle>
            <a:lvl1pPr marL="514350" indent="-5143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  <a:defRPr>
                <a:latin typeface="Myriad Pro" panose="020B0503030403020204" pitchFamily="34" charset="0"/>
              </a:defRPr>
            </a:lvl1pPr>
            <a:lvl2pPr marL="9715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latin typeface="Myriad Pro" panose="020B0503030403020204" pitchFamily="34" charset="0"/>
              </a:defRPr>
            </a:lvl2pPr>
            <a:lvl3pPr marL="14287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latin typeface="Myriad Pro" panose="020B0503030403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>
                <a:latin typeface="Myriad Pro" panose="020B0503030403020204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 flipV="1">
            <a:off x="0" y="1828800"/>
            <a:ext cx="24384000" cy="19050"/>
          </a:xfrm>
          <a:prstGeom prst="line">
            <a:avLst/>
          </a:prstGeom>
          <a:ln w="50800">
            <a:solidFill>
              <a:srgbClr val="008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B621-7701-4BB1-B3FC-7560F71990DA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81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: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14550" y="3238500"/>
            <a:ext cx="20154900" cy="8667751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 flipV="1">
            <a:off x="0" y="1828800"/>
            <a:ext cx="24384000" cy="19050"/>
          </a:xfrm>
          <a:prstGeom prst="line">
            <a:avLst/>
          </a:prstGeom>
          <a:ln w="50800">
            <a:solidFill>
              <a:srgbClr val="008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0A6F-706E-45D0-8D32-802797A09C68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99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14550" y="4718049"/>
            <a:ext cx="20154900" cy="718820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 flipV="1">
            <a:off x="0" y="1828800"/>
            <a:ext cx="24384000" cy="19050"/>
          </a:xfrm>
          <a:prstGeom prst="line">
            <a:avLst/>
          </a:prstGeom>
          <a:ln w="50800">
            <a:solidFill>
              <a:srgbClr val="008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551E-1F3C-4DCE-A0D2-1992E282C473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114550" y="3238500"/>
            <a:ext cx="20154900" cy="7239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400" b="1">
                <a:solidFill>
                  <a:srgbClr val="008EC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8706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676400" y="2933700"/>
            <a:ext cx="21031200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988709A9-1B08-4865-95DC-C31B557E0336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0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21" r:id="rId2"/>
    <p:sldLayoutId id="2147483739" r:id="rId3"/>
    <p:sldLayoutId id="214748373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5E5E5E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8ECA"/>
        </a:buClr>
        <a:buFont typeface="Wingdings" panose="05000000000000000000" pitchFamily="2" charset="2"/>
        <a:buChar char="§"/>
        <a:defRPr sz="28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ECA"/>
        </a:buClr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ECA"/>
        </a:buClr>
        <a:buFont typeface="Arial" panose="020B0604020202020204" pitchFamily="34" charset="0"/>
        <a:buChar char="•"/>
        <a:defRPr sz="20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ECA"/>
        </a:buClr>
        <a:buFont typeface="Arial" panose="020B0604020202020204" pitchFamily="34" charset="0"/>
        <a:buChar char="•"/>
        <a:defRPr sz="18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ECA"/>
        </a:buClr>
        <a:buFont typeface="Arial" panose="020B0604020202020204" pitchFamily="34" charset="0"/>
        <a:buChar char="•"/>
        <a:defRPr sz="18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2680950"/>
            <a:ext cx="24384000" cy="720000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48357" y="898866"/>
            <a:ext cx="18116550" cy="431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0650" y="3257550"/>
            <a:ext cx="21583650" cy="862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90650" y="12661900"/>
            <a:ext cx="54864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761DCBBE-DC21-40DB-9E5E-9B19B83EC538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067675" y="126619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487900" y="12661900"/>
            <a:ext cx="54864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0" y="1828800"/>
            <a:ext cx="24384000" cy="0"/>
          </a:xfrm>
          <a:prstGeom prst="line">
            <a:avLst/>
          </a:prstGeom>
          <a:ln w="50800">
            <a:solidFill>
              <a:srgbClr val="008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26D63607-5E66-479A-A651-FC0343F4DFE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0000"/>
            <a:ext cx="900000" cy="9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E483885E-E660-435F-8398-642A2659277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849726"/>
            <a:ext cx="24650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98" r:id="rId3"/>
    <p:sldLayoutId id="2147483699" r:id="rId4"/>
    <p:sldLayoutId id="2147483700" r:id="rId5"/>
    <p:sldLayoutId id="2147483703" r:id="rId6"/>
    <p:sldLayoutId id="2147483704" r:id="rId7"/>
    <p:sldLayoutId id="2147483732" r:id="rId8"/>
    <p:sldLayoutId id="2147483705" r:id="rId9"/>
    <p:sldLayoutId id="2147483716" r:id="rId10"/>
    <p:sldLayoutId id="2147483717" r:id="rId11"/>
    <p:sldLayoutId id="2147483734" r:id="rId12"/>
    <p:sldLayoutId id="2147483707" r:id="rId13"/>
    <p:sldLayoutId id="2147483708" r:id="rId14"/>
    <p:sldLayoutId id="2147483706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40" r:id="rId23"/>
  </p:sldLayoutIdLst>
  <p:hf hdr="0"/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rgbClr val="5E5E5E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Clr>
          <a:srgbClr val="008ECA"/>
        </a:buClr>
        <a:buFont typeface="Wingdings" panose="05000000000000000000" pitchFamily="2" charset="2"/>
        <a:buChar char="§"/>
        <a:defRPr sz="3600" kern="1200" baseline="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Arial" panose="020B0604020202020204" pitchFamily="34" charset="0"/>
        <a:buChar char="•"/>
        <a:defRPr sz="32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Arial" panose="020B0604020202020204" pitchFamily="34" charset="0"/>
        <a:buChar char="•"/>
        <a:defRPr sz="28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Wingdings" panose="05000000000000000000" pitchFamily="2" charset="2"/>
        <a:buChar char="§"/>
        <a:defRPr sz="20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2680950"/>
            <a:ext cx="24384000" cy="720000"/>
          </a:xfrm>
          <a:prstGeom prst="rect">
            <a:avLst/>
          </a:prstGeom>
          <a:solidFill>
            <a:srgbClr val="00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0650" y="3257550"/>
            <a:ext cx="21583650" cy="862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390650" y="12661900"/>
            <a:ext cx="54864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ADDAD3CB-10A2-4D18-B62B-0AAEFA0727B7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067675" y="126619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487900" y="12661900"/>
            <a:ext cx="54864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FF022ACF-718A-496D-97B8-0B69BCCCF80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0" y="1828800"/>
            <a:ext cx="24384000" cy="0"/>
          </a:xfrm>
          <a:prstGeom prst="line">
            <a:avLst/>
          </a:prstGeom>
          <a:ln w="50800">
            <a:solidFill>
              <a:srgbClr val="008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26D63607-5E66-479A-A651-FC0343F4DF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0000"/>
            <a:ext cx="900000" cy="9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E483885E-E660-435F-8398-642A265927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849726"/>
            <a:ext cx="24650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hf hdr="0"/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rgbClr val="5E5E5E"/>
          </a:solidFill>
          <a:latin typeface="Myriad Pro" panose="020B0503030403020204" pitchFamily="34" charset="0"/>
          <a:ea typeface="+mj-ea"/>
          <a:cs typeface="Arial" panose="020B060402020202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Clr>
          <a:srgbClr val="008ECA"/>
        </a:buClr>
        <a:buFont typeface="Wingdings" panose="05000000000000000000" pitchFamily="2" charset="2"/>
        <a:buChar char="§"/>
        <a:defRPr sz="3600" kern="1200" baseline="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Arial" panose="020B0604020202020204" pitchFamily="34" charset="0"/>
        <a:buChar char="•"/>
        <a:defRPr sz="32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Arial" panose="020B0604020202020204" pitchFamily="34" charset="0"/>
        <a:buChar char="•"/>
        <a:defRPr sz="28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Arial" panose="020B0604020202020204" pitchFamily="34" charset="0"/>
        <a:buChar char="•"/>
        <a:defRPr sz="24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ECA"/>
        </a:buClr>
        <a:buFont typeface="Wingdings" panose="05000000000000000000" pitchFamily="2" charset="2"/>
        <a:buChar char="§"/>
        <a:defRPr sz="2000" kern="1200">
          <a:solidFill>
            <a:srgbClr val="5E5E5E"/>
          </a:solidFill>
          <a:latin typeface="Myriad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zg.d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keting@hsz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="" xmlns:a16="http://schemas.microsoft.com/office/drawing/2014/main" id="{91B2D69A-771A-4D37-8847-D1F2842E57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Masterfolien für </a:t>
            </a:r>
            <a:r>
              <a:rPr lang="de-DE" dirty="0" err="1"/>
              <a:t>Identebene</a:t>
            </a:r>
            <a:r>
              <a:rPr lang="de-DE" dirty="0"/>
              <a:t> 2 </a:t>
            </a:r>
            <a:r>
              <a:rPr lang="de-DE" sz="4400" dirty="0"/>
              <a:t>(Maschinenwesen - Myriad)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Öffentlichkeitsarbeit I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06552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>
            <a:extLst>
              <a:ext uri="{FF2B5EF4-FFF2-40B4-BE49-F238E27FC236}">
                <a16:creationId xmlns="" xmlns:a16="http://schemas.microsoft.com/office/drawing/2014/main" id="{DEAC2352-D15F-4A1F-B4BE-4932E2AEB1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5" r="27365"/>
          <a:stretch>
            <a:fillRect/>
          </a:stretch>
        </p:blipFill>
        <p:spPr/>
      </p:pic>
      <p:sp>
        <p:nvSpPr>
          <p:cNvPr id="10" name="Titel 9">
            <a:extLst>
              <a:ext uri="{FF2B5EF4-FFF2-40B4-BE49-F238E27FC236}">
                <a16:creationId xmlns="" xmlns:a16="http://schemas.microsoft.com/office/drawing/2014/main" id="{BD0EAB93-BE88-40FE-B8D1-73D0C69F9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B95468E8-28F0-47CB-A67E-41CC94E48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Titelfolien</a:t>
            </a:r>
          </a:p>
          <a:p>
            <a:r>
              <a:rPr lang="de-DE" dirty="0"/>
              <a:t>Inhaltsfolien</a:t>
            </a:r>
          </a:p>
          <a:p>
            <a:r>
              <a:rPr lang="de-DE" dirty="0"/>
              <a:t>Abschnittsübersichten</a:t>
            </a:r>
          </a:p>
        </p:txBody>
      </p:sp>
    </p:spTree>
    <p:extLst>
      <p:ext uri="{BB962C8B-B14F-4D97-AF65-F5344CB8AC3E}">
        <p14:creationId xmlns:p14="http://schemas.microsoft.com/office/powerpoint/2010/main" val="410832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Charakterisierung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Identebene</a:t>
            </a:r>
            <a:r>
              <a:rPr lang="de-DE" dirty="0"/>
              <a:t> 2: Fakultät Maschinenwesen</a:t>
            </a:r>
          </a:p>
          <a:p>
            <a:r>
              <a:rPr lang="de-DE" dirty="0"/>
              <a:t>Schriftvariante: Myriad</a:t>
            </a:r>
          </a:p>
          <a:p>
            <a:r>
              <a:rPr lang="de-DE" dirty="0"/>
              <a:t>Graues Logo</a:t>
            </a:r>
          </a:p>
          <a:p>
            <a:r>
              <a:rPr lang="de-DE" dirty="0"/>
              <a:t>CD-Farbe: Blau (RGB 0/142/202)</a:t>
            </a:r>
          </a:p>
          <a:p>
            <a:r>
              <a:rPr lang="de-DE" dirty="0"/>
              <a:t>Format 16:9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Masterfolien und Layouts 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Titelfolien</a:t>
            </a:r>
          </a:p>
          <a:p>
            <a:pPr lvl="1"/>
            <a:r>
              <a:rPr lang="de-DE" dirty="0"/>
              <a:t>Titelfolie mit Bild</a:t>
            </a:r>
          </a:p>
          <a:p>
            <a:pPr lvl="1"/>
            <a:r>
              <a:rPr lang="de-DE" dirty="0"/>
              <a:t>Titelfolie ohne Bild</a:t>
            </a:r>
          </a:p>
          <a:p>
            <a:pPr lvl="1"/>
            <a:r>
              <a:rPr lang="de-DE" dirty="0"/>
              <a:t>Abschlussfolie</a:t>
            </a:r>
          </a:p>
          <a:p>
            <a:pPr lvl="1"/>
            <a:r>
              <a:rPr lang="de-DE" dirty="0"/>
              <a:t>Inhaltsverzeichnis</a:t>
            </a:r>
          </a:p>
          <a:p>
            <a:r>
              <a:rPr lang="de-DE" dirty="0"/>
              <a:t>Inhaltsfolien</a:t>
            </a:r>
          </a:p>
          <a:p>
            <a:pPr lvl="1"/>
            <a:r>
              <a:rPr lang="de-DE" dirty="0"/>
              <a:t>Überschrift und Inhalt</a:t>
            </a:r>
          </a:p>
          <a:p>
            <a:pPr lvl="1"/>
            <a:r>
              <a:rPr lang="de-DE" dirty="0"/>
              <a:t>Überschrift, Zwischenüberschrift und Inhalt</a:t>
            </a:r>
          </a:p>
          <a:p>
            <a:pPr lvl="1"/>
            <a:r>
              <a:rPr lang="de-DE" dirty="0"/>
              <a:t>Überschrift und Bild/Bilder</a:t>
            </a:r>
          </a:p>
          <a:p>
            <a:pPr lvl="1"/>
            <a:r>
              <a:rPr lang="de-DE" dirty="0"/>
              <a:t>Leere Folien</a:t>
            </a:r>
          </a:p>
          <a:p>
            <a:r>
              <a:rPr lang="de-DE" dirty="0"/>
              <a:t>Abschnittsübersichten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Masterfolien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9BF80AB-FD29-4305-94D2-1C362F5F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39AB-3363-41FD-B16F-43CFC8A453A5}" type="datetime1">
              <a:rPr lang="de-DE" smtClean="0"/>
              <a:t>28.09.2021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1D1D1B15-7925-49ED-9D91-D87AC7F6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68109E2-7392-4523-8737-01563F7E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1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Inhaltsplatzhalter 23"/>
          <p:cNvGraphicFramePr>
            <a:graphicFrameLocks noGrp="1"/>
          </p:cNvGraphicFramePr>
          <p:nvPr>
            <p:ph idx="1"/>
            <p:extLst/>
          </p:nvPr>
        </p:nvGraphicFramePr>
        <p:xfrm>
          <a:off x="10763250" y="4700588"/>
          <a:ext cx="12211050" cy="718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platzhalt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61B177A-8F8A-425A-87B4-433EA8FC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74AF-4259-4468-8DD2-DC5E7C587053}" type="datetime1">
              <a:rPr lang="de-DE" smtClean="0"/>
              <a:t>28.09.2021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1B0D3277-362D-46BC-A783-EC681C3E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Vorname Name / Bereich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D662EBB-A260-42CE-84BE-21D78475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2ACF-718A-496D-97B8-0B69BCCCF80E}" type="slidenum">
              <a:rPr lang="de-DE" smtClean="0"/>
              <a:t>4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Überschrift, Zwischenüberschrift, Text, Inhalt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7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5" r="27365"/>
          <a:stretch>
            <a:fillRect/>
          </a:stretch>
        </p:blipFill>
        <p:spPr/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Öffentlichkeitsarbeit</a:t>
            </a:r>
          </a:p>
          <a:p>
            <a:r>
              <a:rPr lang="de-DE" dirty="0">
                <a:hlinkClick r:id="rId3"/>
              </a:rPr>
              <a:t>www.hszg.de</a:t>
            </a:r>
            <a:endParaRPr lang="de-DE" dirty="0"/>
          </a:p>
          <a:p>
            <a:r>
              <a:rPr lang="de-DE" dirty="0">
                <a:hlinkClick r:id="rId4"/>
              </a:rPr>
              <a:t>marketing@hszg.de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Platz </a:t>
            </a:r>
            <a:r>
              <a:rPr lang="de-DE" dirty="0" smtClean="0"/>
              <a:t>für </a:t>
            </a:r>
            <a:r>
              <a:rPr lang="de-DE" smtClean="0"/>
              <a:t>Ihre </a:t>
            </a:r>
            <a:r>
              <a:rPr lang="de-DE" smtClean="0"/>
              <a:t>Schluss-Phrase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38844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-Folien">
  <a:themeElements>
    <a:clrScheme name="F-M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8ECA"/>
      </a:accent1>
      <a:accent2>
        <a:srgbClr val="03ADDC"/>
      </a:accent2>
      <a:accent3>
        <a:srgbClr val="CFE8F6"/>
      </a:accent3>
      <a:accent4>
        <a:srgbClr val="F3F9FD"/>
      </a:accent4>
      <a:accent5>
        <a:srgbClr val="ADAEAE"/>
      </a:accent5>
      <a:accent6>
        <a:srgbClr val="E8E9E9"/>
      </a:accent6>
      <a:hlink>
        <a:srgbClr val="008ECA"/>
      </a:hlink>
      <a:folHlink>
        <a:srgbClr val="88BD21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folien">
  <a:themeElements>
    <a:clrScheme name="F-M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8ECA"/>
      </a:accent1>
      <a:accent2>
        <a:srgbClr val="03ADDC"/>
      </a:accent2>
      <a:accent3>
        <a:srgbClr val="CFE8F6"/>
      </a:accent3>
      <a:accent4>
        <a:srgbClr val="F3F9FD"/>
      </a:accent4>
      <a:accent5>
        <a:srgbClr val="ADAEAE"/>
      </a:accent5>
      <a:accent6>
        <a:srgbClr val="E8E9E9"/>
      </a:accent6>
      <a:hlink>
        <a:srgbClr val="008ECA"/>
      </a:hlink>
      <a:folHlink>
        <a:srgbClr val="88BD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schnittsübersichten">
  <a:themeElements>
    <a:clrScheme name="F-M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8ECA"/>
      </a:accent1>
      <a:accent2>
        <a:srgbClr val="03ADDC"/>
      </a:accent2>
      <a:accent3>
        <a:srgbClr val="CFE8F6"/>
      </a:accent3>
      <a:accent4>
        <a:srgbClr val="F3F9FD"/>
      </a:accent4>
      <a:accent5>
        <a:srgbClr val="ADAEAE"/>
      </a:accent5>
      <a:accent6>
        <a:srgbClr val="E8E9E9"/>
      </a:accent6>
      <a:hlink>
        <a:srgbClr val="008ECA"/>
      </a:hlink>
      <a:folHlink>
        <a:srgbClr val="88BD21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674D53DD46B54DAB2A50727F63C3CA" ma:contentTypeVersion="0" ma:contentTypeDescription="Ein neues Dokument erstellen." ma:contentTypeScope="" ma:versionID="7aeca52d3921d435004c8ef9165c63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0627edd4f09c1f414843cf0643fb7b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0A934D-3773-457B-AE8A-251963F90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71EF6-5940-4AC1-936F-7C31DA263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EA1F05-EDE0-49E0-B0A7-B81AA7B300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Benutzerdefiniert</PresentationFormat>
  <Paragraphs>40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Helvetica Neue</vt:lpstr>
      <vt:lpstr>Myriad Pro</vt:lpstr>
      <vt:lpstr>Wingdings</vt:lpstr>
      <vt:lpstr>Titel-Folien</vt:lpstr>
      <vt:lpstr>Inhaltsfolien</vt:lpstr>
      <vt:lpstr>Abschnittsübersichten</vt:lpstr>
      <vt:lpstr>Masterfolien für Identebene 2 (Maschinenwesen - Myriad)</vt:lpstr>
      <vt:lpstr>Inhaltsverzeichnis</vt:lpstr>
      <vt:lpstr>Masterfolien</vt:lpstr>
      <vt:lpstr>Überschrift, Zwischenüberschrift, Text, Inhalt</vt:lpstr>
      <vt:lpstr>Platz für Ihre Schluss-Phrase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Marketing</dc:creator>
  <cp:lastModifiedBy>HSZG</cp:lastModifiedBy>
  <cp:revision>126</cp:revision>
  <dcterms:modified xsi:type="dcterms:W3CDTF">2021-09-28T09:28:23Z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0x010100E4674D53DD46B54DAB2A50727F63C3CA</vt:lpwstr>
  </property>
</Properties>
</file>